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33"/>
  </p:notesMasterIdLst>
  <p:handoutMasterIdLst>
    <p:handoutMasterId r:id="rId34"/>
  </p:handoutMasterIdLst>
  <p:sldIdLst>
    <p:sldId id="256" r:id="rId3"/>
    <p:sldId id="260" r:id="rId4"/>
    <p:sldId id="295" r:id="rId5"/>
    <p:sldId id="296" r:id="rId6"/>
    <p:sldId id="297" r:id="rId7"/>
    <p:sldId id="269" r:id="rId8"/>
    <p:sldId id="270" r:id="rId9"/>
    <p:sldId id="302" r:id="rId10"/>
    <p:sldId id="303" r:id="rId11"/>
    <p:sldId id="304" r:id="rId12"/>
    <p:sldId id="287" r:id="rId13"/>
    <p:sldId id="275" r:id="rId14"/>
    <p:sldId id="276" r:id="rId15"/>
    <p:sldId id="306" r:id="rId16"/>
    <p:sldId id="305" r:id="rId17"/>
    <p:sldId id="278" r:id="rId18"/>
    <p:sldId id="274" r:id="rId19"/>
    <p:sldId id="298" r:id="rId20"/>
    <p:sldId id="312" r:id="rId21"/>
    <p:sldId id="307" r:id="rId22"/>
    <p:sldId id="288" r:id="rId23"/>
    <p:sldId id="300" r:id="rId24"/>
    <p:sldId id="301" r:id="rId25"/>
    <p:sldId id="290" r:id="rId26"/>
    <p:sldId id="289" r:id="rId27"/>
    <p:sldId id="292" r:id="rId28"/>
    <p:sldId id="309" r:id="rId29"/>
    <p:sldId id="310" r:id="rId30"/>
    <p:sldId id="311" r:id="rId31"/>
    <p:sldId id="294" r:id="rId3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RES" id="{D775B7EF-7F73-4C61-88A0-A5193D9587EC}">
          <p14:sldIdLst>
            <p14:sldId id="256"/>
          </p14:sldIdLst>
        </p14:section>
        <p14:section name="SOMMAIRE" id="{EAFF253E-157A-4219-B214-1439C41B6E2D}">
          <p14:sldIdLst>
            <p14:sldId id="260"/>
          </p14:sldIdLst>
        </p14:section>
        <p14:section name="TEXTE CLASSIQUE" id="{2E61BE79-0AF5-4DCD-96B0-CA7C9BB55BA9}">
          <p14:sldIdLst>
            <p14:sldId id="295"/>
            <p14:sldId id="296"/>
            <p14:sldId id="297"/>
            <p14:sldId id="269"/>
            <p14:sldId id="270"/>
            <p14:sldId id="302"/>
            <p14:sldId id="303"/>
            <p14:sldId id="304"/>
            <p14:sldId id="287"/>
          </p14:sldIdLst>
        </p14:section>
        <p14:section name="ENCADRÉS/FOCUS" id="{ACA2D908-9C68-4608-8766-6F64152AE265}">
          <p14:sldIdLst>
            <p14:sldId id="275"/>
            <p14:sldId id="276"/>
            <p14:sldId id="306"/>
            <p14:sldId id="305"/>
            <p14:sldId id="278"/>
            <p14:sldId id="274"/>
            <p14:sldId id="298"/>
            <p14:sldId id="312"/>
            <p14:sldId id="307"/>
            <p14:sldId id="288"/>
            <p14:sldId id="300"/>
            <p14:sldId id="301"/>
            <p14:sldId id="290"/>
            <p14:sldId id="289"/>
            <p14:sldId id="292"/>
            <p14:sldId id="309"/>
            <p14:sldId id="310"/>
            <p14:sldId id="311"/>
            <p14:sldId id="294"/>
          </p14:sldIdLst>
        </p14:section>
        <p14:section name="PICTOGRAMMES" id="{D7B650F6-C622-4399-BB8F-8DAC79EA8E4F}">
          <p14:sldIdLst/>
        </p14:section>
        <p14:section name="DATA &amp; CHIFFRES CLÉS" id="{088003BB-D791-401F-A160-AFC79CC8E15D}">
          <p14:sldIdLst/>
        </p14:section>
        <p14:section name="FIN" id="{A37AD41A-70A1-4210-9D67-BF51F8B4D3B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635F"/>
    <a:srgbClr val="DF2C26"/>
    <a:srgbClr val="66CCFF"/>
    <a:srgbClr val="FF6600"/>
    <a:srgbClr val="4052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595" autoAdjust="0"/>
  </p:normalViewPr>
  <p:slideViewPr>
    <p:cSldViewPr snapToObjects="1" showGuides="1">
      <p:cViewPr varScale="1">
        <p:scale>
          <a:sx n="86" d="100"/>
          <a:sy n="86" d="100"/>
        </p:scale>
        <p:origin x="67" y="62"/>
      </p:cViewPr>
      <p:guideLst>
        <p:guide orient="horz" pos="2160"/>
        <p:guide pos="3840"/>
      </p:guideLst>
    </p:cSldViewPr>
  </p:slideViewPr>
  <p:outlineViewPr>
    <p:cViewPr>
      <p:scale>
        <a:sx n="33" d="100"/>
        <a:sy n="33" d="100"/>
      </p:scale>
      <p:origin x="0" y="-2124"/>
    </p:cViewPr>
  </p:outlineViewPr>
  <p:notesTextViewPr>
    <p:cViewPr>
      <p:scale>
        <a:sx n="1" d="1"/>
        <a:sy n="1" d="1"/>
      </p:scale>
      <p:origin x="0" y="0"/>
    </p:cViewPr>
  </p:notesTextViewPr>
  <p:notesViewPr>
    <p:cSldViewPr snapToObjects="1" showGuides="1">
      <p:cViewPr varScale="1">
        <p:scale>
          <a:sx n="82" d="100"/>
          <a:sy n="82" d="100"/>
        </p:scale>
        <p:origin x="229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9EB1E96-641E-5CD5-FDB2-F46DC16C35C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3D21DBF0-96FB-7FF8-AC2F-CC1AFB977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F611B3-6336-4836-A2E8-F12DD7C307BB}" type="datetimeFigureOut">
              <a:rPr lang="fr-FR" smtClean="0"/>
              <a:t>20/06/2025</a:t>
            </a:fld>
            <a:endParaRPr lang="fr-FR"/>
          </a:p>
        </p:txBody>
      </p:sp>
      <p:sp>
        <p:nvSpPr>
          <p:cNvPr id="4" name="Espace réservé du pied de page 3">
            <a:extLst>
              <a:ext uri="{FF2B5EF4-FFF2-40B4-BE49-F238E27FC236}">
                <a16:creationId xmlns:a16="http://schemas.microsoft.com/office/drawing/2014/main" id="{075FF953-2199-01C6-1D6C-A016B43260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67330590-6076-A224-A439-39BCE5DA64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E76CE7-59D7-4A18-B9CA-14803BA2DCB1}" type="slidenum">
              <a:rPr lang="fr-FR" smtClean="0"/>
              <a:t>‹N°›</a:t>
            </a:fld>
            <a:endParaRPr lang="fr-FR"/>
          </a:p>
        </p:txBody>
      </p:sp>
    </p:spTree>
    <p:extLst>
      <p:ext uri="{BB962C8B-B14F-4D97-AF65-F5344CB8AC3E}">
        <p14:creationId xmlns:p14="http://schemas.microsoft.com/office/powerpoint/2010/main" val="26057517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F95FD4-E7E0-40A5-860B-3C2BBF355705}" type="datetimeFigureOut">
              <a:rPr lang="fr-FR" smtClean="0"/>
              <a:t>20/06/2025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CE503F-3829-424C-B087-DD4605A2A704}" type="slidenum">
              <a:rPr lang="fr-FR" smtClean="0"/>
              <a:t>‹N°›</a:t>
            </a:fld>
            <a:endParaRPr lang="fr-FR"/>
          </a:p>
        </p:txBody>
      </p:sp>
    </p:spTree>
    <p:extLst>
      <p:ext uri="{BB962C8B-B14F-4D97-AF65-F5344CB8AC3E}">
        <p14:creationId xmlns:p14="http://schemas.microsoft.com/office/powerpoint/2010/main" val="1410946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uvertur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B7064AD-995F-D894-3C11-3D4898D3C761}"/>
              </a:ext>
            </a:extLst>
          </p:cNvPr>
          <p:cNvSpPr/>
          <p:nvPr userDrawn="1"/>
        </p:nvSpPr>
        <p:spPr>
          <a:xfrm>
            <a:off x="0" y="-1"/>
            <a:ext cx="12191509" cy="617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339606B4-F5DB-C9CF-6C4F-8217817AB460}"/>
              </a:ext>
            </a:extLst>
          </p:cNvPr>
          <p:cNvPicPr>
            <a:picLocks noChangeAspect="1"/>
          </p:cNvPicPr>
          <p:nvPr userDrawn="1"/>
        </p:nvPicPr>
        <p:blipFill rotWithShape="1">
          <a:blip r:embed="rId2"/>
          <a:srcRect l="35988" t="25191" r="36320" b="24735"/>
          <a:stretch/>
        </p:blipFill>
        <p:spPr>
          <a:xfrm>
            <a:off x="9553185" y="550280"/>
            <a:ext cx="2137485" cy="2731261"/>
          </a:xfrm>
          <a:prstGeom prst="rect">
            <a:avLst/>
          </a:prstGeom>
        </p:spPr>
      </p:pic>
      <p:pic>
        <p:nvPicPr>
          <p:cNvPr id="11" name="Image 10" descr="Une image contenant laser, lumière&#10;&#10;Description générée automatiquement">
            <a:extLst>
              <a:ext uri="{FF2B5EF4-FFF2-40B4-BE49-F238E27FC236}">
                <a16:creationId xmlns:a16="http://schemas.microsoft.com/office/drawing/2014/main" id="{778BA933-80F6-7360-33CE-2FC7926028B3}"/>
              </a:ext>
            </a:extLst>
          </p:cNvPr>
          <p:cNvPicPr>
            <a:picLocks noChangeAspect="1"/>
          </p:cNvPicPr>
          <p:nvPr userDrawn="1"/>
        </p:nvPicPr>
        <p:blipFill rotWithShape="1">
          <a:blip r:embed="rId3"/>
          <a:srcRect t="26821" r="669" b="17087"/>
          <a:stretch/>
        </p:blipFill>
        <p:spPr>
          <a:xfrm>
            <a:off x="0" y="1122363"/>
            <a:ext cx="12192000" cy="2954710"/>
          </a:xfrm>
          <a:prstGeom prst="rect">
            <a:avLst/>
          </a:prstGeom>
        </p:spPr>
      </p:pic>
      <p:sp>
        <p:nvSpPr>
          <p:cNvPr id="2" name="Titre 1"/>
          <p:cNvSpPr>
            <a:spLocks noGrp="1"/>
          </p:cNvSpPr>
          <p:nvPr>
            <p:ph type="ctrTitle"/>
          </p:nvPr>
        </p:nvSpPr>
        <p:spPr>
          <a:xfrm>
            <a:off x="803412" y="2866291"/>
            <a:ext cx="6300000" cy="1138773"/>
          </a:xfrm>
        </p:spPr>
        <p:txBody>
          <a:bodyPr anchor="b"/>
          <a:lstStyle>
            <a:lvl1pPr algn="l">
              <a:defRPr sz="3700" cap="all" baseline="0">
                <a:solidFill>
                  <a:schemeClr val="bg1"/>
                </a:solidFill>
              </a:defRPr>
            </a:lvl1pPr>
          </a:lstStyle>
          <a:p>
            <a:r>
              <a:rPr lang="fr-FR"/>
              <a:t>Modifiez le style du titre</a:t>
            </a:r>
            <a:endParaRPr lang="fr-FR" dirty="0"/>
          </a:p>
        </p:txBody>
      </p:sp>
      <p:sp>
        <p:nvSpPr>
          <p:cNvPr id="3" name="Sous-titre 2"/>
          <p:cNvSpPr>
            <a:spLocks noGrp="1"/>
          </p:cNvSpPr>
          <p:nvPr>
            <p:ph type="subTitle" idx="1"/>
          </p:nvPr>
        </p:nvSpPr>
        <p:spPr>
          <a:xfrm>
            <a:off x="803412" y="4079394"/>
            <a:ext cx="8460940" cy="430887"/>
          </a:xfrm>
        </p:spPr>
        <p:txBody>
          <a:bodyPr>
            <a:spAutoFit/>
          </a:bodyPr>
          <a:lstStyle>
            <a:lvl1pPr marL="0" indent="0" algn="l">
              <a:lnSpc>
                <a:spcPct val="100000"/>
              </a:lnSpc>
              <a:spcBef>
                <a:spcPts val="0"/>
              </a:spcBef>
              <a:buNone/>
              <a:defRPr sz="2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14" name="Espace réservé du pied de page 4">
            <a:extLst>
              <a:ext uri="{FF2B5EF4-FFF2-40B4-BE49-F238E27FC236}">
                <a16:creationId xmlns:a16="http://schemas.microsoft.com/office/drawing/2014/main" id="{70983D36-95F4-E92F-2571-9B08EC87D2EE}"/>
              </a:ext>
            </a:extLst>
          </p:cNvPr>
          <p:cNvSpPr>
            <a:spLocks noGrp="1"/>
          </p:cNvSpPr>
          <p:nvPr>
            <p:ph type="ftr" sz="quarter" idx="3"/>
          </p:nvPr>
        </p:nvSpPr>
        <p:spPr>
          <a:xfrm>
            <a:off x="1776000" y="6487829"/>
            <a:ext cx="8640000" cy="169277"/>
          </a:xfrm>
          <a:prstGeom prst="rect">
            <a:avLst/>
          </a:prstGeom>
        </p:spPr>
        <p:txBody>
          <a:bodyPr vert="horz" lIns="36000" tIns="0" rIns="36000" bIns="0" rtlCol="0" anchor="ctr">
            <a:spAutoFit/>
          </a:bodyPr>
          <a:lstStyle>
            <a:lvl1pPr marL="0" algn="ctr">
              <a:lnSpc>
                <a:spcPct val="100000"/>
              </a:lnSpc>
              <a:spcBef>
                <a:spcPts val="0"/>
              </a:spcBef>
              <a:buFontTx/>
              <a:buNone/>
              <a:defRPr sz="11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5" name="Espace réservé du numéro de diapositive 5">
            <a:extLst>
              <a:ext uri="{FF2B5EF4-FFF2-40B4-BE49-F238E27FC236}">
                <a16:creationId xmlns:a16="http://schemas.microsoft.com/office/drawing/2014/main" id="{413691E3-3DCF-D532-BB01-3CE23E2819A3}"/>
              </a:ext>
            </a:extLst>
          </p:cNvPr>
          <p:cNvSpPr>
            <a:spLocks noGrp="1"/>
          </p:cNvSpPr>
          <p:nvPr>
            <p:ph type="sldNum" sz="quarter" idx="4"/>
          </p:nvPr>
        </p:nvSpPr>
        <p:spPr>
          <a:xfrm>
            <a:off x="11532644" y="6487829"/>
            <a:ext cx="360000" cy="169277"/>
          </a:xfrm>
          <a:prstGeom prst="rect">
            <a:avLst/>
          </a:prstGeom>
        </p:spPr>
        <p:txBody>
          <a:bodyPr vert="horz" wrap="square" lIns="36000" tIns="0" rIns="36000" bIns="0" rtlCol="0" anchor="ctr">
            <a:spAutoFit/>
          </a:bodyPr>
          <a:lstStyle>
            <a:lvl1pPr marL="0" algn="r">
              <a:lnSpc>
                <a:spcPct val="100000"/>
              </a:lnSpc>
              <a:spcBef>
                <a:spcPts val="0"/>
              </a:spcBef>
              <a:buFontTx/>
              <a:buNone/>
              <a:defRPr sz="11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2437880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4" name="Espace réservé du pied de page 3"/>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5" name="Espace réservé du numéro de diapositive 4"/>
          <p:cNvSpPr>
            <a:spLocks noGrp="1"/>
          </p:cNvSpPr>
          <p:nvPr>
            <p:ph type="sldNum" sz="quarter" idx="12"/>
          </p:nvPr>
        </p:nvSpPr>
        <p:spPr/>
        <p:txBody>
          <a:bodyPr/>
          <a:lstStyle/>
          <a:p>
            <a:fld id="{E8C60506-5BE4-4453-AE4B-F0F5E69C63A6}" type="slidenum">
              <a:rPr lang="fr-FR" smtClean="0"/>
              <a:pPr/>
              <a:t>‹N°›</a:t>
            </a:fld>
            <a:endParaRPr lang="fr-FR"/>
          </a:p>
        </p:txBody>
      </p:sp>
    </p:spTree>
    <p:extLst>
      <p:ext uri="{BB962C8B-B14F-4D97-AF65-F5344CB8AC3E}">
        <p14:creationId xmlns:p14="http://schemas.microsoft.com/office/powerpoint/2010/main" val="4199542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lôtu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CBDB90C-5873-90F7-844C-1B609AC9F79A}"/>
              </a:ext>
            </a:extLst>
          </p:cNvPr>
          <p:cNvPicPr>
            <a:picLocks noChangeAspect="1"/>
          </p:cNvPicPr>
          <p:nvPr userDrawn="1"/>
        </p:nvPicPr>
        <p:blipFill rotWithShape="1">
          <a:blip r:embed="rId2"/>
          <a:srcRect l="11855"/>
          <a:stretch/>
        </p:blipFill>
        <p:spPr>
          <a:xfrm>
            <a:off x="3647728" y="0"/>
            <a:ext cx="8544272" cy="6858000"/>
          </a:xfrm>
          <a:prstGeom prst="rect">
            <a:avLst/>
          </a:prstGeom>
        </p:spPr>
      </p:pic>
      <p:sp>
        <p:nvSpPr>
          <p:cNvPr id="2" name="Titre 1">
            <a:extLst>
              <a:ext uri="{FF2B5EF4-FFF2-40B4-BE49-F238E27FC236}">
                <a16:creationId xmlns:a16="http://schemas.microsoft.com/office/drawing/2014/main" id="{6DFC4940-464A-A560-4A20-4F3F078BC83E}"/>
              </a:ext>
            </a:extLst>
          </p:cNvPr>
          <p:cNvSpPr>
            <a:spLocks noGrp="1"/>
          </p:cNvSpPr>
          <p:nvPr>
            <p:ph type="title"/>
          </p:nvPr>
        </p:nvSpPr>
        <p:spPr>
          <a:xfrm>
            <a:off x="971719" y="2168860"/>
            <a:ext cx="6660000" cy="1661993"/>
          </a:xfrm>
        </p:spPr>
        <p:txBody>
          <a:bodyPr anchor="b"/>
          <a:lstStyle>
            <a:lvl1pPr>
              <a:defRPr sz="5400" cap="all" baseline="0"/>
            </a:lvl1pPr>
          </a:lstStyle>
          <a:p>
            <a:r>
              <a:rPr lang="fr-FR"/>
              <a:t>Modifiez le style du titre</a:t>
            </a:r>
            <a:endParaRPr lang="fr-FR" dirty="0"/>
          </a:p>
        </p:txBody>
      </p:sp>
      <p:sp>
        <p:nvSpPr>
          <p:cNvPr id="8" name="Espace réservé du texte 6">
            <a:extLst>
              <a:ext uri="{FF2B5EF4-FFF2-40B4-BE49-F238E27FC236}">
                <a16:creationId xmlns:a16="http://schemas.microsoft.com/office/drawing/2014/main" id="{D82702E0-B863-4F9E-48D5-32056B94B55C}"/>
              </a:ext>
            </a:extLst>
          </p:cNvPr>
          <p:cNvSpPr>
            <a:spLocks noGrp="1"/>
          </p:cNvSpPr>
          <p:nvPr>
            <p:ph type="body" sz="quarter" idx="13" hasCustomPrompt="1"/>
          </p:nvPr>
        </p:nvSpPr>
        <p:spPr>
          <a:xfrm>
            <a:off x="983912" y="4905164"/>
            <a:ext cx="4320000" cy="569387"/>
          </a:xfrm>
        </p:spPr>
        <p:txBody>
          <a:bodyPr/>
          <a:lstStyle>
            <a:lvl1pPr indent="0">
              <a:lnSpc>
                <a:spcPct val="100000"/>
              </a:lnSpc>
              <a:spcBef>
                <a:spcPts val="600"/>
              </a:spcBef>
              <a:buFontTx/>
              <a:buNone/>
              <a:defRPr sz="1600" b="0"/>
            </a:lvl1pPr>
            <a:lvl2pPr marL="0" indent="0">
              <a:lnSpc>
                <a:spcPct val="100000"/>
              </a:lnSpc>
              <a:spcBef>
                <a:spcPts val="600"/>
              </a:spcBef>
              <a:buFontTx/>
              <a:buNone/>
              <a:defRPr sz="1600" b="0"/>
            </a:lvl2pPr>
            <a:lvl3pPr marL="0" indent="0">
              <a:lnSpc>
                <a:spcPct val="100000"/>
              </a:lnSpc>
              <a:spcBef>
                <a:spcPts val="600"/>
              </a:spcBef>
              <a:buFontTx/>
              <a:buNone/>
              <a:defRPr sz="1600" b="0"/>
            </a:lvl3pPr>
            <a:lvl4pPr indent="0">
              <a:lnSpc>
                <a:spcPct val="100000"/>
              </a:lnSpc>
              <a:spcBef>
                <a:spcPts val="600"/>
              </a:spcBef>
              <a:buFontTx/>
              <a:buNone/>
              <a:defRPr sz="1600" b="0"/>
            </a:lvl4pPr>
            <a:lvl5pPr indent="0">
              <a:lnSpc>
                <a:spcPct val="100000"/>
              </a:lnSpc>
              <a:spcBef>
                <a:spcPts val="600"/>
              </a:spcBef>
              <a:buFontTx/>
              <a:buNone/>
              <a:defRPr sz="1600" b="0"/>
            </a:lvl5pPr>
          </a:lstStyle>
          <a:p>
            <a:pPr lvl="0"/>
            <a:r>
              <a:rPr lang="fr-FR" dirty="0"/>
              <a:t>Niveau 1</a:t>
            </a:r>
          </a:p>
          <a:p>
            <a:pPr lvl="1"/>
            <a:r>
              <a:rPr lang="fr-FR" dirty="0"/>
              <a:t>Deuxième niveau</a:t>
            </a:r>
          </a:p>
        </p:txBody>
      </p:sp>
      <p:sp>
        <p:nvSpPr>
          <p:cNvPr id="9" name="Espace réservé du texte 6">
            <a:extLst>
              <a:ext uri="{FF2B5EF4-FFF2-40B4-BE49-F238E27FC236}">
                <a16:creationId xmlns:a16="http://schemas.microsoft.com/office/drawing/2014/main" id="{DBB6DB8B-106D-E8B7-4742-04A4876BA529}"/>
              </a:ext>
            </a:extLst>
          </p:cNvPr>
          <p:cNvSpPr>
            <a:spLocks noGrp="1"/>
          </p:cNvSpPr>
          <p:nvPr>
            <p:ph type="body" sz="quarter" idx="14" hasCustomPrompt="1"/>
          </p:nvPr>
        </p:nvSpPr>
        <p:spPr>
          <a:xfrm>
            <a:off x="983912" y="4509022"/>
            <a:ext cx="1162169" cy="282573"/>
          </a:xfrm>
          <a:solidFill>
            <a:schemeClr val="accent1"/>
          </a:solidFill>
        </p:spPr>
        <p:txBody>
          <a:bodyPr wrap="none" tIns="18000" bIns="18000"/>
          <a:lstStyle>
            <a:lvl1pPr indent="0">
              <a:lnSpc>
                <a:spcPct val="100000"/>
              </a:lnSpc>
              <a:spcBef>
                <a:spcPts val="0"/>
              </a:spcBef>
              <a:buFontTx/>
              <a:buNone/>
              <a:defRPr sz="1600" b="0">
                <a:solidFill>
                  <a:schemeClr val="bg1"/>
                </a:solidFill>
                <a:latin typeface="Arial Black" panose="020B0A04020102020204" pitchFamily="34" charset="0"/>
              </a:defRPr>
            </a:lvl1pPr>
            <a:lvl2pPr marL="0" indent="0">
              <a:lnSpc>
                <a:spcPct val="100000"/>
              </a:lnSpc>
              <a:spcBef>
                <a:spcPts val="0"/>
              </a:spcBef>
              <a:buFontTx/>
              <a:buNone/>
              <a:defRPr sz="1200" b="0"/>
            </a:lvl2pPr>
            <a:lvl3pPr marL="0" indent="0">
              <a:lnSpc>
                <a:spcPct val="100000"/>
              </a:lnSpc>
              <a:spcBef>
                <a:spcPts val="0"/>
              </a:spcBef>
              <a:buFontTx/>
              <a:buNone/>
              <a:defRPr sz="1200" b="0"/>
            </a:lvl3pPr>
            <a:lvl4pPr indent="0">
              <a:lnSpc>
                <a:spcPct val="100000"/>
              </a:lnSpc>
              <a:spcBef>
                <a:spcPts val="0"/>
              </a:spcBef>
              <a:buFontTx/>
              <a:buNone/>
              <a:defRPr sz="1200" b="0"/>
            </a:lvl4pPr>
            <a:lvl5pPr indent="0">
              <a:lnSpc>
                <a:spcPct val="100000"/>
              </a:lnSpc>
              <a:spcBef>
                <a:spcPts val="0"/>
              </a:spcBef>
              <a:buFontTx/>
              <a:buNone/>
              <a:defRPr sz="1200" b="0"/>
            </a:lvl5pPr>
          </a:lstStyle>
          <a:p>
            <a:pPr lvl="0"/>
            <a:r>
              <a:rPr lang="fr-FR" dirty="0"/>
              <a:t>NIVEAU 1</a:t>
            </a:r>
          </a:p>
        </p:txBody>
      </p:sp>
    </p:spTree>
    <p:extLst>
      <p:ext uri="{BB962C8B-B14F-4D97-AF65-F5344CB8AC3E}">
        <p14:creationId xmlns:p14="http://schemas.microsoft.com/office/powerpoint/2010/main" val="24519480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7"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a:t>Modifiez le style du titre</a:t>
            </a:r>
            <a:endParaRPr lang="fr-FR" dirty="0"/>
          </a:p>
        </p:txBody>
      </p:sp>
      <p:sp>
        <p:nvSpPr>
          <p:cNvPr id="8"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endParaRPr lang="fr-FR" dirty="0">
              <a:solidFill>
                <a:schemeClr val="bg2">
                  <a:lumMod val="50000"/>
                </a:schemeClr>
              </a:solidFill>
              <a:cs typeface="Gotham Book" pitchFamily="50" charset="0"/>
            </a:endParaRPr>
          </a:p>
        </p:txBody>
      </p:sp>
      <p:sp>
        <p:nvSpPr>
          <p:cNvPr id="9" name="Espace réservé du texte 12"/>
          <p:cNvSpPr>
            <a:spLocks noGrp="1"/>
          </p:cNvSpPr>
          <p:nvPr>
            <p:ph idx="1" hasCustomPrompt="1"/>
          </p:nvPr>
        </p:nvSpPr>
        <p:spPr>
          <a:xfrm>
            <a:off x="570345" y="1542754"/>
            <a:ext cx="10515600" cy="4351338"/>
          </a:xfrm>
          <a:prstGeom prst="rect">
            <a:avLst/>
          </a:prstGeom>
        </p:spPr>
        <p:txBody>
          <a:bodyPr vert="horz" lIns="91440" tIns="45720" rIns="91440" bIns="45720" rtlCol="0">
            <a:normAutofit/>
          </a:bodyPr>
          <a:lstStyle>
            <a:lvl1pPr>
              <a:defRPr/>
            </a:lvl1pPr>
          </a:lstStyle>
          <a:p>
            <a:pPr lvl="0"/>
            <a:r>
              <a:rPr lang="fr-FR" dirty="0"/>
              <a:t>Modifier les styles du texte du masque</a:t>
            </a:r>
          </a:p>
          <a:p>
            <a:pPr lvl="0"/>
            <a:endParaRPr lang="fr-FR" dirty="0"/>
          </a:p>
        </p:txBody>
      </p:sp>
    </p:spTree>
    <p:extLst>
      <p:ext uri="{BB962C8B-B14F-4D97-AF65-F5344CB8AC3E}">
        <p14:creationId xmlns:p14="http://schemas.microsoft.com/office/powerpoint/2010/main" val="3840930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cxnSp>
        <p:nvCxnSpPr>
          <p:cNvPr id="5" name="Straight Connector 81">
            <a:extLst>
              <a:ext uri="{FF2B5EF4-FFF2-40B4-BE49-F238E27FC236}">
                <a16:creationId xmlns:a16="http://schemas.microsoft.com/office/drawing/2014/main" id="{0BCAA7CC-1319-4138-B159-90AF7D03C249}"/>
              </a:ext>
            </a:extLst>
          </p:cNvPr>
          <p:cNvCxnSpPr>
            <a:cxnSpLocks/>
          </p:cNvCxnSpPr>
          <p:nvPr userDrawn="1"/>
        </p:nvCxnSpPr>
        <p:spPr>
          <a:xfrm>
            <a:off x="3215680" y="3573432"/>
            <a:ext cx="0" cy="227490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8" name="Straight Connector 86">
            <a:extLst>
              <a:ext uri="{FF2B5EF4-FFF2-40B4-BE49-F238E27FC236}">
                <a16:creationId xmlns:a16="http://schemas.microsoft.com/office/drawing/2014/main" id="{5C6E4C83-F7E8-4776-95F6-116646169C58}"/>
              </a:ext>
            </a:extLst>
          </p:cNvPr>
          <p:cNvCxnSpPr>
            <a:cxnSpLocks/>
          </p:cNvCxnSpPr>
          <p:nvPr userDrawn="1"/>
        </p:nvCxnSpPr>
        <p:spPr>
          <a:xfrm>
            <a:off x="5452912" y="3531930"/>
            <a:ext cx="0" cy="2316405"/>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1" name="Straight Connector 111">
            <a:extLst>
              <a:ext uri="{FF2B5EF4-FFF2-40B4-BE49-F238E27FC236}">
                <a16:creationId xmlns:a16="http://schemas.microsoft.com/office/drawing/2014/main" id="{428F9F67-264C-4A53-94BA-9E51CDC03AF6}"/>
              </a:ext>
            </a:extLst>
          </p:cNvPr>
          <p:cNvCxnSpPr>
            <a:cxnSpLocks/>
          </p:cNvCxnSpPr>
          <p:nvPr userDrawn="1"/>
        </p:nvCxnSpPr>
        <p:spPr>
          <a:xfrm>
            <a:off x="7505834" y="2378045"/>
            <a:ext cx="0" cy="3736428"/>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4" name="Straight Connector 116">
            <a:extLst>
              <a:ext uri="{FF2B5EF4-FFF2-40B4-BE49-F238E27FC236}">
                <a16:creationId xmlns:a16="http://schemas.microsoft.com/office/drawing/2014/main" id="{50CF6070-BE66-471D-A18B-0CA251663E40}"/>
              </a:ext>
            </a:extLst>
          </p:cNvPr>
          <p:cNvCxnSpPr>
            <a:cxnSpLocks/>
          </p:cNvCxnSpPr>
          <p:nvPr userDrawn="1"/>
        </p:nvCxnSpPr>
        <p:spPr>
          <a:xfrm>
            <a:off x="1351455" y="3531930"/>
            <a:ext cx="0" cy="2296215"/>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7" name="Straight Connector 121">
            <a:extLst>
              <a:ext uri="{FF2B5EF4-FFF2-40B4-BE49-F238E27FC236}">
                <a16:creationId xmlns:a16="http://schemas.microsoft.com/office/drawing/2014/main" id="{AB5D68B4-15C5-4119-9CB0-9DBE8B8A835E}"/>
              </a:ext>
            </a:extLst>
          </p:cNvPr>
          <p:cNvCxnSpPr>
            <a:cxnSpLocks/>
          </p:cNvCxnSpPr>
          <p:nvPr userDrawn="1"/>
        </p:nvCxnSpPr>
        <p:spPr>
          <a:xfrm flipH="1">
            <a:off x="9568896" y="3531930"/>
            <a:ext cx="8430" cy="258254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8"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a:t>Modifiez le style du titre</a:t>
            </a:r>
            <a:endParaRPr lang="fr-FR" dirty="0"/>
          </a:p>
        </p:txBody>
      </p:sp>
      <p:sp>
        <p:nvSpPr>
          <p:cNvPr id="19"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endParaRPr lang="fr-FR" sz="1200" dirty="0">
              <a:solidFill>
                <a:schemeClr val="bg2">
                  <a:lumMod val="50000"/>
                </a:schemeClr>
              </a:solidFill>
              <a:latin typeface="Gotham Book" pitchFamily="50" charset="0"/>
              <a:cs typeface="Gotham Book" pitchFamily="50" charset="0"/>
            </a:endParaRPr>
          </a:p>
        </p:txBody>
      </p:sp>
      <p:sp>
        <p:nvSpPr>
          <p:cNvPr id="25" name="Espace réservé du texte 12"/>
          <p:cNvSpPr>
            <a:spLocks noGrp="1"/>
          </p:cNvSpPr>
          <p:nvPr>
            <p:ph idx="14" hasCustomPrompt="1"/>
          </p:nvPr>
        </p:nvSpPr>
        <p:spPr>
          <a:xfrm>
            <a:off x="1209886" y="312483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a:t>DATE 1</a:t>
            </a:r>
          </a:p>
          <a:p>
            <a:pPr lvl="0"/>
            <a:endParaRPr lang="fr-FR" dirty="0"/>
          </a:p>
        </p:txBody>
      </p:sp>
      <p:sp>
        <p:nvSpPr>
          <p:cNvPr id="26" name="Espace réservé du texte 12"/>
          <p:cNvSpPr>
            <a:spLocks noGrp="1"/>
          </p:cNvSpPr>
          <p:nvPr>
            <p:ph idx="15" hasCustomPrompt="1"/>
          </p:nvPr>
        </p:nvSpPr>
        <p:spPr>
          <a:xfrm>
            <a:off x="3406398" y="1964472"/>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a:t>DATE 2</a:t>
            </a:r>
          </a:p>
          <a:p>
            <a:pPr lvl="0"/>
            <a:endParaRPr lang="fr-FR" dirty="0"/>
          </a:p>
        </p:txBody>
      </p:sp>
      <p:sp>
        <p:nvSpPr>
          <p:cNvPr id="27" name="Espace réservé du texte 12"/>
          <p:cNvSpPr>
            <a:spLocks noGrp="1"/>
          </p:cNvSpPr>
          <p:nvPr>
            <p:ph idx="16" hasCustomPrompt="1"/>
          </p:nvPr>
        </p:nvSpPr>
        <p:spPr>
          <a:xfrm>
            <a:off x="5416848" y="312483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a:t>DATE 3</a:t>
            </a:r>
          </a:p>
          <a:p>
            <a:pPr lvl="0"/>
            <a:endParaRPr lang="fr-FR" dirty="0"/>
          </a:p>
        </p:txBody>
      </p:sp>
      <p:sp>
        <p:nvSpPr>
          <p:cNvPr id="28" name="Espace réservé du texte 12"/>
          <p:cNvSpPr>
            <a:spLocks noGrp="1"/>
          </p:cNvSpPr>
          <p:nvPr>
            <p:ph idx="17" hasCustomPrompt="1"/>
          </p:nvPr>
        </p:nvSpPr>
        <p:spPr>
          <a:xfrm>
            <a:off x="7505834" y="1904679"/>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a:t>DATE 4</a:t>
            </a:r>
          </a:p>
        </p:txBody>
      </p:sp>
      <p:sp>
        <p:nvSpPr>
          <p:cNvPr id="29" name="Espace réservé du texte 12"/>
          <p:cNvSpPr>
            <a:spLocks noGrp="1"/>
          </p:cNvSpPr>
          <p:nvPr>
            <p:ph idx="18" hasCustomPrompt="1"/>
          </p:nvPr>
        </p:nvSpPr>
        <p:spPr>
          <a:xfrm>
            <a:off x="9500842" y="309397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a:t>DATE 5</a:t>
            </a:r>
          </a:p>
          <a:p>
            <a:pPr lvl="0"/>
            <a:endParaRPr lang="fr-FR" dirty="0"/>
          </a:p>
        </p:txBody>
      </p:sp>
      <p:sp>
        <p:nvSpPr>
          <p:cNvPr id="37" name="Espace réservé du texte 36"/>
          <p:cNvSpPr>
            <a:spLocks noGrp="1"/>
          </p:cNvSpPr>
          <p:nvPr>
            <p:ph type="body" sz="quarter" idx="19"/>
          </p:nvPr>
        </p:nvSpPr>
        <p:spPr>
          <a:xfrm>
            <a:off x="1468438" y="3532188"/>
            <a:ext cx="1504950" cy="2295525"/>
          </a:xfrm>
          <a:prstGeom prst="rect">
            <a:avLst/>
          </a:prstGeom>
        </p:spPr>
        <p:txBody>
          <a:bodyPr/>
          <a:lstStyle>
            <a:lvl1pPr marL="0" indent="0">
              <a:buNone/>
              <a:defRPr sz="1400"/>
            </a:lvl1pPr>
          </a:lstStyle>
          <a:p>
            <a:pPr lvl="0"/>
            <a:r>
              <a:rPr lang="fr-FR" dirty="0"/>
              <a:t>Modifier les styles du texte du masque</a:t>
            </a:r>
          </a:p>
        </p:txBody>
      </p:sp>
      <p:sp>
        <p:nvSpPr>
          <p:cNvPr id="38" name="Espace réservé du texte 36"/>
          <p:cNvSpPr>
            <a:spLocks noGrp="1"/>
          </p:cNvSpPr>
          <p:nvPr>
            <p:ph type="body" sz="quarter" idx="20"/>
          </p:nvPr>
        </p:nvSpPr>
        <p:spPr>
          <a:xfrm>
            <a:off x="3514951" y="2495349"/>
            <a:ext cx="1504950" cy="2295525"/>
          </a:xfrm>
          <a:prstGeom prst="rect">
            <a:avLst/>
          </a:prstGeom>
        </p:spPr>
        <p:txBody>
          <a:bodyPr/>
          <a:lstStyle>
            <a:lvl1pPr marL="0" indent="0">
              <a:buNone/>
              <a:defRPr sz="1400"/>
            </a:lvl1pPr>
          </a:lstStyle>
          <a:p>
            <a:pPr lvl="0"/>
            <a:r>
              <a:rPr lang="fr-FR"/>
              <a:t>Modifier les styles du texte du masque</a:t>
            </a:r>
          </a:p>
        </p:txBody>
      </p:sp>
      <p:sp>
        <p:nvSpPr>
          <p:cNvPr id="39" name="Espace réservé du texte 36"/>
          <p:cNvSpPr>
            <a:spLocks noGrp="1"/>
          </p:cNvSpPr>
          <p:nvPr>
            <p:ph type="body" sz="quarter" idx="21"/>
          </p:nvPr>
        </p:nvSpPr>
        <p:spPr>
          <a:xfrm>
            <a:off x="5578012" y="3552810"/>
            <a:ext cx="1504950" cy="2295525"/>
          </a:xfrm>
          <a:prstGeom prst="rect">
            <a:avLst/>
          </a:prstGeom>
        </p:spPr>
        <p:txBody>
          <a:bodyPr/>
          <a:lstStyle>
            <a:lvl1pPr marL="0" indent="0">
              <a:buNone/>
              <a:defRPr sz="1400"/>
            </a:lvl1pPr>
          </a:lstStyle>
          <a:p>
            <a:pPr lvl="0"/>
            <a:r>
              <a:rPr lang="fr-FR" dirty="0"/>
              <a:t>Modifier les styles du texte du masque</a:t>
            </a:r>
          </a:p>
        </p:txBody>
      </p:sp>
      <p:sp>
        <p:nvSpPr>
          <p:cNvPr id="40" name="Espace réservé du texte 36"/>
          <p:cNvSpPr>
            <a:spLocks noGrp="1"/>
          </p:cNvSpPr>
          <p:nvPr>
            <p:ph type="body" sz="quarter" idx="22"/>
          </p:nvPr>
        </p:nvSpPr>
        <p:spPr>
          <a:xfrm>
            <a:off x="7636142" y="2378045"/>
            <a:ext cx="1504950" cy="2295525"/>
          </a:xfrm>
          <a:prstGeom prst="rect">
            <a:avLst/>
          </a:prstGeom>
        </p:spPr>
        <p:txBody>
          <a:bodyPr/>
          <a:lstStyle>
            <a:lvl1pPr marL="0" indent="0">
              <a:buNone/>
              <a:defRPr sz="1400"/>
            </a:lvl1pPr>
          </a:lstStyle>
          <a:p>
            <a:pPr lvl="0"/>
            <a:r>
              <a:rPr lang="fr-FR"/>
              <a:t>Modifier les styles du texte du masque</a:t>
            </a:r>
          </a:p>
        </p:txBody>
      </p:sp>
      <p:sp>
        <p:nvSpPr>
          <p:cNvPr id="41" name="Espace réservé du texte 36"/>
          <p:cNvSpPr>
            <a:spLocks noGrp="1"/>
          </p:cNvSpPr>
          <p:nvPr>
            <p:ph type="body" sz="quarter" idx="23"/>
          </p:nvPr>
        </p:nvSpPr>
        <p:spPr>
          <a:xfrm>
            <a:off x="9695289" y="3552810"/>
            <a:ext cx="1504950" cy="2295525"/>
          </a:xfrm>
          <a:prstGeom prst="rect">
            <a:avLst/>
          </a:prstGeom>
        </p:spPr>
        <p:txBody>
          <a:bodyPr/>
          <a:lstStyle>
            <a:lvl1pPr marL="0" indent="0">
              <a:buNone/>
              <a:defRPr sz="1400"/>
            </a:lvl1pPr>
          </a:lstStyle>
          <a:p>
            <a:pPr lvl="0"/>
            <a:r>
              <a:rPr lang="fr-FR"/>
              <a:t>Modifier les styles du texte du masque</a:t>
            </a:r>
          </a:p>
        </p:txBody>
      </p:sp>
    </p:spTree>
    <p:extLst>
      <p:ext uri="{BB962C8B-B14F-4D97-AF65-F5344CB8AC3E}">
        <p14:creationId xmlns:p14="http://schemas.microsoft.com/office/powerpoint/2010/main" val="2134481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26E2C0-0296-4494-825D-2414F96E2672}"/>
              </a:ext>
            </a:extLst>
          </p:cNvPr>
          <p:cNvSpPr/>
          <p:nvPr userDrawn="1"/>
        </p:nvSpPr>
        <p:spPr>
          <a:xfrm>
            <a:off x="8361471" y="1889394"/>
            <a:ext cx="3647090" cy="3647090"/>
          </a:xfrm>
          <a:prstGeom prst="rect">
            <a:avLst/>
          </a:prstGeom>
          <a:solidFill>
            <a:schemeClr val="bg1"/>
          </a:solidFill>
          <a:ln w="38100">
            <a:solidFill>
              <a:srgbClr val="009DE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4" name="Rectangle 3">
            <a:extLst>
              <a:ext uri="{FF2B5EF4-FFF2-40B4-BE49-F238E27FC236}">
                <a16:creationId xmlns:a16="http://schemas.microsoft.com/office/drawing/2014/main" id="{7E6E621B-F12C-4E57-91BF-3041E38E4BD5}"/>
              </a:ext>
            </a:extLst>
          </p:cNvPr>
          <p:cNvSpPr/>
          <p:nvPr userDrawn="1"/>
        </p:nvSpPr>
        <p:spPr>
          <a:xfrm>
            <a:off x="4363241" y="2265225"/>
            <a:ext cx="3647090" cy="3647090"/>
          </a:xfrm>
          <a:prstGeom prst="rect">
            <a:avLst/>
          </a:prstGeom>
          <a:solidFill>
            <a:srgbClr val="009DE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 name="Rectangle 4">
            <a:extLst>
              <a:ext uri="{FF2B5EF4-FFF2-40B4-BE49-F238E27FC236}">
                <a16:creationId xmlns:a16="http://schemas.microsoft.com/office/drawing/2014/main" id="{3482DE21-CA94-4BFA-BDBF-CDA2DD428203}"/>
              </a:ext>
            </a:extLst>
          </p:cNvPr>
          <p:cNvSpPr/>
          <p:nvPr userDrawn="1"/>
        </p:nvSpPr>
        <p:spPr>
          <a:xfrm>
            <a:off x="479370" y="1836108"/>
            <a:ext cx="3647090" cy="3647090"/>
          </a:xfrm>
          <a:prstGeom prst="rect">
            <a:avLst/>
          </a:prstGeom>
          <a:solidFill>
            <a:schemeClr val="bg1"/>
          </a:solidFill>
          <a:ln w="38100">
            <a:solidFill>
              <a:srgbClr val="009DE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6" name="TextBox 3">
            <a:extLst>
              <a:ext uri="{FF2B5EF4-FFF2-40B4-BE49-F238E27FC236}">
                <a16:creationId xmlns:a16="http://schemas.microsoft.com/office/drawing/2014/main" id="{BE801554-B799-4A76-9FBC-8E653971ED54}"/>
              </a:ext>
            </a:extLst>
          </p:cNvPr>
          <p:cNvSpPr txBox="1"/>
          <p:nvPr userDrawn="1"/>
        </p:nvSpPr>
        <p:spPr>
          <a:xfrm>
            <a:off x="872995" y="2025521"/>
            <a:ext cx="589905"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DF2C26"/>
                </a:solidFill>
                <a:effectLst/>
                <a:uLnTx/>
                <a:uFillTx/>
                <a:latin typeface="Segoe UI Semibold" panose="020B0702040204020203" pitchFamily="34" charset="0"/>
                <a:ea typeface="+mn-ea"/>
                <a:cs typeface="Segoe UI Semibold" panose="020B0702040204020203" pitchFamily="34" charset="0"/>
              </a:rPr>
              <a:t>01</a:t>
            </a:r>
            <a:endParaRPr kumimoji="0" lang="fr-FR" sz="4800" b="0" i="0" u="none" strike="noStrike" kern="1200" cap="none" spc="0" normalizeH="0" baseline="0" noProof="0" dirty="0">
              <a:ln>
                <a:noFill/>
              </a:ln>
              <a:solidFill>
                <a:srgbClr val="DF2C26"/>
              </a:solidFill>
              <a:effectLst/>
              <a:uLnTx/>
              <a:uFillTx/>
              <a:latin typeface="Segoe UI Semibold" panose="020B0702040204020203" pitchFamily="34" charset="0"/>
              <a:ea typeface="+mn-ea"/>
              <a:cs typeface="Segoe UI Semibold" panose="020B0702040204020203" pitchFamily="34" charset="0"/>
            </a:endParaRPr>
          </a:p>
        </p:txBody>
      </p:sp>
      <p:sp>
        <p:nvSpPr>
          <p:cNvPr id="8" name="TextBox 3">
            <a:extLst>
              <a:ext uri="{FF2B5EF4-FFF2-40B4-BE49-F238E27FC236}">
                <a16:creationId xmlns:a16="http://schemas.microsoft.com/office/drawing/2014/main" id="{37B09FE2-6DDB-4567-941F-03741359594D}"/>
              </a:ext>
            </a:extLst>
          </p:cNvPr>
          <p:cNvSpPr txBox="1"/>
          <p:nvPr userDrawn="1"/>
        </p:nvSpPr>
        <p:spPr>
          <a:xfrm>
            <a:off x="4836803" y="2736430"/>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02</a:t>
            </a:r>
            <a:endParaRPr kumimoji="0" lang="fr-FR"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10" name="TextBox 3">
            <a:extLst>
              <a:ext uri="{FF2B5EF4-FFF2-40B4-BE49-F238E27FC236}">
                <a16:creationId xmlns:a16="http://schemas.microsoft.com/office/drawing/2014/main" id="{C18F86E9-CB53-459F-933A-D57BC5E0BA55}"/>
              </a:ext>
            </a:extLst>
          </p:cNvPr>
          <p:cNvSpPr txBox="1"/>
          <p:nvPr userDrawn="1"/>
        </p:nvSpPr>
        <p:spPr>
          <a:xfrm>
            <a:off x="8590969" y="2341082"/>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E20020"/>
                </a:solidFill>
                <a:effectLst/>
                <a:uLnTx/>
                <a:uFillTx/>
                <a:latin typeface="Segoe UI Semibold" panose="020B0702040204020203" pitchFamily="34" charset="0"/>
                <a:ea typeface="+mn-ea"/>
                <a:cs typeface="Segoe UI Semibold" panose="020B0702040204020203" pitchFamily="34" charset="0"/>
              </a:rPr>
              <a:t>03</a:t>
            </a:r>
            <a:endParaRPr kumimoji="0" lang="fr-FR" sz="4800" b="0" i="0" u="none" strike="noStrike" kern="1200" cap="none" spc="0" normalizeH="0" baseline="0" noProof="0" dirty="0">
              <a:ln>
                <a:noFill/>
              </a:ln>
              <a:solidFill>
                <a:srgbClr val="E20020"/>
              </a:solidFill>
              <a:effectLst/>
              <a:uLnTx/>
              <a:uFillTx/>
              <a:latin typeface="Segoe UI Semibold" panose="020B0702040204020203" pitchFamily="34" charset="0"/>
              <a:ea typeface="+mn-ea"/>
              <a:cs typeface="Segoe UI Semibold" panose="020B0702040204020203" pitchFamily="34" charset="0"/>
            </a:endParaRPr>
          </a:p>
        </p:txBody>
      </p:sp>
      <p:sp>
        <p:nvSpPr>
          <p:cNvPr id="15"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a:t>Modifiez le style du titre</a:t>
            </a:r>
            <a:endParaRPr lang="fr-FR" dirty="0"/>
          </a:p>
        </p:txBody>
      </p:sp>
      <p:sp>
        <p:nvSpPr>
          <p:cNvPr id="16"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100">
                <a:solidFill>
                  <a:schemeClr val="tx1">
                    <a:tint val="75000"/>
                  </a:schemeClr>
                </a:solidFill>
              </a:defRPr>
            </a:lvl1pPr>
          </a:lstStyle>
          <a:p>
            <a:pPr algn="r"/>
            <a:endParaRPr lang="fr-FR" dirty="0">
              <a:solidFill>
                <a:schemeClr val="bg2">
                  <a:lumMod val="50000"/>
                </a:schemeClr>
              </a:solidFill>
              <a:cs typeface="Gotham Book" pitchFamily="50" charset="0"/>
            </a:endParaRPr>
          </a:p>
        </p:txBody>
      </p:sp>
      <p:sp>
        <p:nvSpPr>
          <p:cNvPr id="17" name="Espace réservé du texte 12"/>
          <p:cNvSpPr>
            <a:spLocks noGrp="1"/>
          </p:cNvSpPr>
          <p:nvPr>
            <p:ph idx="1" hasCustomPrompt="1"/>
          </p:nvPr>
        </p:nvSpPr>
        <p:spPr>
          <a:xfrm>
            <a:off x="706441" y="3364759"/>
            <a:ext cx="3192948" cy="1557705"/>
          </a:xfrm>
          <a:prstGeom prst="rect">
            <a:avLst/>
          </a:prstGeom>
        </p:spPr>
        <p:txBody>
          <a:bodyPr vert="horz" lIns="91440" tIns="45720" rIns="91440" bIns="45720" rtlCol="0">
            <a:normAutofit/>
          </a:bodyPr>
          <a:lstStyle>
            <a:lvl1pPr>
              <a:defRPr sz="1200"/>
            </a:lvl1pPr>
          </a:lstStyle>
          <a:p>
            <a:pPr lvl="0"/>
            <a:r>
              <a:rPr lang="fr-FR" dirty="0"/>
              <a:t>Modifier les styles du texte du masque</a:t>
            </a:r>
          </a:p>
          <a:p>
            <a:pPr lvl="0"/>
            <a:endParaRPr lang="fr-FR" dirty="0"/>
          </a:p>
        </p:txBody>
      </p:sp>
      <p:sp>
        <p:nvSpPr>
          <p:cNvPr id="18" name="Espace réservé du texte 12"/>
          <p:cNvSpPr>
            <a:spLocks noGrp="1"/>
          </p:cNvSpPr>
          <p:nvPr>
            <p:ph idx="10" hasCustomPrompt="1"/>
          </p:nvPr>
        </p:nvSpPr>
        <p:spPr>
          <a:xfrm>
            <a:off x="8489252" y="3474091"/>
            <a:ext cx="3391527" cy="1557705"/>
          </a:xfrm>
          <a:prstGeom prst="rect">
            <a:avLst/>
          </a:prstGeom>
        </p:spPr>
        <p:txBody>
          <a:bodyPr vert="horz" lIns="91440" tIns="45720" rIns="91440" bIns="45720" rtlCol="0">
            <a:normAutofit/>
          </a:bodyPr>
          <a:lstStyle>
            <a:lvl1pPr>
              <a:defRPr sz="1200"/>
            </a:lvl1pPr>
          </a:lstStyle>
          <a:p>
            <a:pPr lvl="0"/>
            <a:r>
              <a:rPr lang="fr-FR" dirty="0"/>
              <a:t>Modifier les styles du texte du masque</a:t>
            </a:r>
          </a:p>
          <a:p>
            <a:pPr lvl="0"/>
            <a:endParaRPr lang="fr-FR" dirty="0"/>
          </a:p>
        </p:txBody>
      </p:sp>
      <p:sp>
        <p:nvSpPr>
          <p:cNvPr id="19" name="Espace réservé du texte 12"/>
          <p:cNvSpPr>
            <a:spLocks noGrp="1"/>
          </p:cNvSpPr>
          <p:nvPr>
            <p:ph idx="11" hasCustomPrompt="1"/>
          </p:nvPr>
        </p:nvSpPr>
        <p:spPr>
          <a:xfrm>
            <a:off x="4496382" y="4088918"/>
            <a:ext cx="3391527" cy="1557705"/>
          </a:xfrm>
          <a:prstGeom prst="rect">
            <a:avLst/>
          </a:prstGeom>
        </p:spPr>
        <p:txBody>
          <a:bodyPr vert="horz" lIns="91440" tIns="45720" rIns="91440" bIns="45720" rtlCol="0">
            <a:normAutofit/>
          </a:bodyPr>
          <a:lstStyle>
            <a:lvl1pPr>
              <a:defRPr sz="1200">
                <a:solidFill>
                  <a:schemeClr val="bg1"/>
                </a:solidFill>
              </a:defRPr>
            </a:lvl1pPr>
          </a:lstStyle>
          <a:p>
            <a:pPr lvl="0"/>
            <a:r>
              <a:rPr lang="fr-FR" dirty="0"/>
              <a:t>Modifier les styles du texte du masque</a:t>
            </a:r>
          </a:p>
          <a:p>
            <a:pPr lvl="0"/>
            <a:endParaRPr lang="fr-FR" dirty="0"/>
          </a:p>
        </p:txBody>
      </p:sp>
      <p:sp>
        <p:nvSpPr>
          <p:cNvPr id="23" name="Espace réservé du texte 12"/>
          <p:cNvSpPr>
            <a:spLocks noGrp="1"/>
          </p:cNvSpPr>
          <p:nvPr>
            <p:ph idx="12" hasCustomPrompt="1"/>
          </p:nvPr>
        </p:nvSpPr>
        <p:spPr>
          <a:xfrm>
            <a:off x="706441" y="2915114"/>
            <a:ext cx="3192948" cy="297066"/>
          </a:xfrm>
          <a:prstGeom prst="rect">
            <a:avLst/>
          </a:prstGeom>
        </p:spPr>
        <p:txBody>
          <a:bodyPr vert="horz" lIns="91440" tIns="45720" rIns="91440" bIns="45720" rtlCol="0">
            <a:noAutofit/>
          </a:bodyPr>
          <a:lstStyle>
            <a:lvl1pPr>
              <a:defRPr sz="1400">
                <a:latin typeface="Gotham Bold" pitchFamily="50" charset="0"/>
                <a:cs typeface="Gotham Bold" pitchFamily="50" charset="0"/>
              </a:defRPr>
            </a:lvl1pPr>
          </a:lstStyle>
          <a:p>
            <a:pPr lvl="0"/>
            <a:r>
              <a:rPr lang="fr-FR" dirty="0"/>
              <a:t>Modifier les Sous-titres</a:t>
            </a:r>
          </a:p>
        </p:txBody>
      </p:sp>
      <p:sp>
        <p:nvSpPr>
          <p:cNvPr id="24" name="Espace réservé du texte 12"/>
          <p:cNvSpPr>
            <a:spLocks noGrp="1"/>
          </p:cNvSpPr>
          <p:nvPr>
            <p:ph idx="13" hasCustomPrompt="1"/>
          </p:nvPr>
        </p:nvSpPr>
        <p:spPr>
          <a:xfrm>
            <a:off x="8483893" y="3067693"/>
            <a:ext cx="3192948" cy="297066"/>
          </a:xfrm>
          <a:prstGeom prst="rect">
            <a:avLst/>
          </a:prstGeom>
        </p:spPr>
        <p:txBody>
          <a:bodyPr vert="horz" lIns="91440" tIns="45720" rIns="91440" bIns="45720" rtlCol="0">
            <a:noAutofit/>
          </a:bodyPr>
          <a:lstStyle>
            <a:lvl1pPr>
              <a:defRPr sz="1400">
                <a:latin typeface="Gotham Bold" pitchFamily="50" charset="0"/>
                <a:cs typeface="Gotham Bold" pitchFamily="50" charset="0"/>
              </a:defRPr>
            </a:lvl1pPr>
          </a:lstStyle>
          <a:p>
            <a:pPr lvl="0"/>
            <a:r>
              <a:rPr lang="fr-FR" dirty="0"/>
              <a:t>Modifier les Sous-titres</a:t>
            </a:r>
          </a:p>
        </p:txBody>
      </p:sp>
      <p:sp>
        <p:nvSpPr>
          <p:cNvPr id="25" name="Espace réservé du texte 12"/>
          <p:cNvSpPr>
            <a:spLocks noGrp="1"/>
          </p:cNvSpPr>
          <p:nvPr>
            <p:ph idx="14" hasCustomPrompt="1"/>
          </p:nvPr>
        </p:nvSpPr>
        <p:spPr>
          <a:xfrm>
            <a:off x="4496382" y="3667566"/>
            <a:ext cx="3192948" cy="297066"/>
          </a:xfrm>
          <a:prstGeom prst="rect">
            <a:avLst/>
          </a:prstGeom>
        </p:spPr>
        <p:txBody>
          <a:bodyPr vert="horz" lIns="91440" tIns="45720" rIns="91440" bIns="45720" rtlCol="0">
            <a:noAutofit/>
          </a:bodyPr>
          <a:lstStyle>
            <a:lvl1pPr>
              <a:defRPr sz="1400">
                <a:solidFill>
                  <a:schemeClr val="bg1"/>
                </a:solidFill>
                <a:latin typeface="Gotham Bold" pitchFamily="50" charset="0"/>
                <a:cs typeface="Gotham Bold" pitchFamily="50" charset="0"/>
              </a:defRPr>
            </a:lvl1pPr>
          </a:lstStyle>
          <a:p>
            <a:pPr lvl="0"/>
            <a:r>
              <a:rPr lang="fr-FR" dirty="0"/>
              <a:t>Modifier les Sous-titres</a:t>
            </a:r>
          </a:p>
        </p:txBody>
      </p:sp>
    </p:spTree>
    <p:extLst>
      <p:ext uri="{BB962C8B-B14F-4D97-AF65-F5344CB8AC3E}">
        <p14:creationId xmlns:p14="http://schemas.microsoft.com/office/powerpoint/2010/main" val="1136565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Ouvertur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AEB3EB-E69F-124C-E260-464227806422}"/>
              </a:ext>
            </a:extLst>
          </p:cNvPr>
          <p:cNvSpPr/>
          <p:nvPr userDrawn="1"/>
        </p:nvSpPr>
        <p:spPr>
          <a:xfrm>
            <a:off x="0" y="0"/>
            <a:ext cx="12191509" cy="6129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8" name="Image 17">
            <a:extLst>
              <a:ext uri="{FF2B5EF4-FFF2-40B4-BE49-F238E27FC236}">
                <a16:creationId xmlns:a16="http://schemas.microsoft.com/office/drawing/2014/main" id="{6764F7BB-C7D7-0700-55D7-FB3115D51AB2}"/>
              </a:ext>
            </a:extLst>
          </p:cNvPr>
          <p:cNvPicPr>
            <a:picLocks noChangeAspect="1"/>
          </p:cNvPicPr>
          <p:nvPr userDrawn="1"/>
        </p:nvPicPr>
        <p:blipFill rotWithShape="1">
          <a:blip r:embed="rId2"/>
          <a:srcRect l="35988" t="25191" r="36320" b="24735"/>
          <a:stretch/>
        </p:blipFill>
        <p:spPr>
          <a:xfrm>
            <a:off x="9567152" y="669345"/>
            <a:ext cx="2111141" cy="2023200"/>
          </a:xfrm>
          <a:prstGeom prst="rect">
            <a:avLst/>
          </a:prstGeom>
        </p:spPr>
      </p:pic>
      <p:pic>
        <p:nvPicPr>
          <p:cNvPr id="14" name="Image 13" descr="Une image contenant laser, lumière&#10;&#10;Description générée automatiquement">
            <a:extLst>
              <a:ext uri="{FF2B5EF4-FFF2-40B4-BE49-F238E27FC236}">
                <a16:creationId xmlns:a16="http://schemas.microsoft.com/office/drawing/2014/main" id="{4230D820-3EDE-E46A-FDAD-6F921495AD83}"/>
              </a:ext>
            </a:extLst>
          </p:cNvPr>
          <p:cNvPicPr>
            <a:picLocks noChangeAspect="1"/>
          </p:cNvPicPr>
          <p:nvPr userDrawn="1"/>
        </p:nvPicPr>
        <p:blipFill rotWithShape="1">
          <a:blip r:embed="rId3"/>
          <a:srcRect t="26821" r="669" b="17087"/>
          <a:stretch/>
        </p:blipFill>
        <p:spPr>
          <a:xfrm>
            <a:off x="0" y="1320980"/>
            <a:ext cx="12192000" cy="2216033"/>
          </a:xfrm>
          <a:prstGeom prst="rect">
            <a:avLst/>
          </a:prstGeom>
        </p:spPr>
      </p:pic>
      <p:sp>
        <p:nvSpPr>
          <p:cNvPr id="2" name="Titre 1"/>
          <p:cNvSpPr>
            <a:spLocks noGrp="1"/>
          </p:cNvSpPr>
          <p:nvPr>
            <p:ph type="ctrTitle"/>
          </p:nvPr>
        </p:nvSpPr>
        <p:spPr>
          <a:xfrm>
            <a:off x="803412" y="3574178"/>
            <a:ext cx="6300000" cy="430887"/>
          </a:xfrm>
        </p:spPr>
        <p:txBody>
          <a:bodyPr anchor="b"/>
          <a:lstStyle>
            <a:lvl1pPr algn="l">
              <a:defRPr sz="2800" cap="all" baseline="0">
                <a:solidFill>
                  <a:schemeClr val="bg1"/>
                </a:solidFill>
              </a:defRPr>
            </a:lvl1pPr>
          </a:lstStyle>
          <a:p>
            <a:r>
              <a:rPr lang="fr-FR"/>
              <a:t>Modifiez le style du titre</a:t>
            </a:r>
            <a:endParaRPr lang="fr-FR" dirty="0"/>
          </a:p>
        </p:txBody>
      </p:sp>
      <p:sp>
        <p:nvSpPr>
          <p:cNvPr id="3" name="Sous-titre 2"/>
          <p:cNvSpPr>
            <a:spLocks noGrp="1"/>
          </p:cNvSpPr>
          <p:nvPr>
            <p:ph type="subTitle" idx="1"/>
          </p:nvPr>
        </p:nvSpPr>
        <p:spPr>
          <a:xfrm>
            <a:off x="803413" y="4079396"/>
            <a:ext cx="8460940" cy="323165"/>
          </a:xfrm>
        </p:spPr>
        <p:txBody>
          <a:bodyPr>
            <a:spAutoFit/>
          </a:bodyPr>
          <a:lstStyle>
            <a:lvl1pPr marL="0" indent="0" algn="l">
              <a:lnSpc>
                <a:spcPct val="100000"/>
              </a:lnSpc>
              <a:spcBef>
                <a:spcPts val="0"/>
              </a:spcBef>
              <a:buNone/>
              <a:defRPr sz="21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Modifier le style des sous-titres du masque</a:t>
            </a:r>
            <a:endParaRPr lang="fr-FR" dirty="0"/>
          </a:p>
        </p:txBody>
      </p:sp>
      <p:sp>
        <p:nvSpPr>
          <p:cNvPr id="16" name="Espace réservé du pied de page 4">
            <a:extLst>
              <a:ext uri="{FF2B5EF4-FFF2-40B4-BE49-F238E27FC236}">
                <a16:creationId xmlns:a16="http://schemas.microsoft.com/office/drawing/2014/main" id="{2E527791-3752-38DC-8C94-21DE749A8CC0}"/>
              </a:ext>
            </a:extLst>
          </p:cNvPr>
          <p:cNvSpPr>
            <a:spLocks noGrp="1"/>
          </p:cNvSpPr>
          <p:nvPr>
            <p:ph type="ftr" sz="quarter" idx="3"/>
          </p:nvPr>
        </p:nvSpPr>
        <p:spPr>
          <a:xfrm>
            <a:off x="1776000" y="6503220"/>
            <a:ext cx="8640000" cy="138499"/>
          </a:xfrm>
          <a:prstGeom prst="rect">
            <a:avLst/>
          </a:prstGeom>
        </p:spPr>
        <p:txBody>
          <a:bodyPr vert="horz" lIns="36000" tIns="0" rIns="36000" bIns="0" rtlCol="0" anchor="ctr">
            <a:spAutoFit/>
          </a:bodyPr>
          <a:lstStyle>
            <a:lvl1pPr marL="0" algn="ctr">
              <a:lnSpc>
                <a:spcPct val="100000"/>
              </a:lnSpc>
              <a:spcBef>
                <a:spcPts val="0"/>
              </a:spcBef>
              <a:buFontTx/>
              <a:buNone/>
              <a:defRPr sz="9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7" name="Espace réservé du numéro de diapositive 5">
            <a:extLst>
              <a:ext uri="{FF2B5EF4-FFF2-40B4-BE49-F238E27FC236}">
                <a16:creationId xmlns:a16="http://schemas.microsoft.com/office/drawing/2014/main" id="{FB6C96EF-3793-FF21-44C3-F0678CBF6AAC}"/>
              </a:ext>
            </a:extLst>
          </p:cNvPr>
          <p:cNvSpPr>
            <a:spLocks noGrp="1"/>
          </p:cNvSpPr>
          <p:nvPr>
            <p:ph type="sldNum" sz="quarter" idx="4"/>
          </p:nvPr>
        </p:nvSpPr>
        <p:spPr>
          <a:xfrm>
            <a:off x="11472597" y="6503220"/>
            <a:ext cx="432000" cy="138499"/>
          </a:xfrm>
          <a:prstGeom prst="rect">
            <a:avLst/>
          </a:prstGeom>
        </p:spPr>
        <p:txBody>
          <a:bodyPr vert="horz" wrap="square" lIns="36000" tIns="0" rIns="36000" bIns="0" rtlCol="0" anchor="ctr">
            <a:spAutoFit/>
          </a:bodyPr>
          <a:lstStyle>
            <a:lvl1pPr marL="0" algn="r">
              <a:lnSpc>
                <a:spcPct val="100000"/>
              </a:lnSpc>
              <a:spcBef>
                <a:spcPts val="0"/>
              </a:spcBef>
              <a:buFontTx/>
              <a:buNone/>
              <a:defRPr sz="9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722983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verture illustré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C98C8A5-726E-E88D-8E39-E195D389EF78}"/>
              </a:ext>
            </a:extLst>
          </p:cNvPr>
          <p:cNvSpPr/>
          <p:nvPr userDrawn="1"/>
        </p:nvSpPr>
        <p:spPr>
          <a:xfrm>
            <a:off x="4248000" y="0"/>
            <a:ext cx="7943509" cy="6129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20" name="Image 19">
            <a:extLst>
              <a:ext uri="{FF2B5EF4-FFF2-40B4-BE49-F238E27FC236}">
                <a16:creationId xmlns:a16="http://schemas.microsoft.com/office/drawing/2014/main" id="{0651E157-C78E-2824-B291-C03AE9CE26C6}"/>
              </a:ext>
            </a:extLst>
          </p:cNvPr>
          <p:cNvPicPr>
            <a:picLocks noChangeAspect="1"/>
          </p:cNvPicPr>
          <p:nvPr userDrawn="1"/>
        </p:nvPicPr>
        <p:blipFill rotWithShape="1">
          <a:blip r:embed="rId2"/>
          <a:srcRect l="35988" t="25191" r="36320" b="24735"/>
          <a:stretch/>
        </p:blipFill>
        <p:spPr>
          <a:xfrm>
            <a:off x="9304192" y="234577"/>
            <a:ext cx="2111141" cy="2023200"/>
          </a:xfrm>
          <a:prstGeom prst="rect">
            <a:avLst/>
          </a:prstGeom>
        </p:spPr>
      </p:pic>
      <p:pic>
        <p:nvPicPr>
          <p:cNvPr id="11" name="Image 10" descr="Une image contenant laser, lumière&#10;&#10;Description générée automatiquement">
            <a:extLst>
              <a:ext uri="{FF2B5EF4-FFF2-40B4-BE49-F238E27FC236}">
                <a16:creationId xmlns:a16="http://schemas.microsoft.com/office/drawing/2014/main" id="{7449D614-2950-0824-CF1D-6CE5985E15FC}"/>
              </a:ext>
            </a:extLst>
          </p:cNvPr>
          <p:cNvPicPr>
            <a:picLocks noChangeAspect="1"/>
          </p:cNvPicPr>
          <p:nvPr userDrawn="1"/>
        </p:nvPicPr>
        <p:blipFill rotWithShape="1">
          <a:blip r:embed="rId3"/>
          <a:srcRect t="27967" r="669" b="15930"/>
          <a:stretch/>
        </p:blipFill>
        <p:spPr>
          <a:xfrm>
            <a:off x="0" y="332656"/>
            <a:ext cx="12192000" cy="2216468"/>
          </a:xfrm>
          <a:prstGeom prst="rect">
            <a:avLst/>
          </a:prstGeom>
        </p:spPr>
      </p:pic>
      <p:sp>
        <p:nvSpPr>
          <p:cNvPr id="9" name="Espace réservé pour une image  8">
            <a:extLst>
              <a:ext uri="{FF2B5EF4-FFF2-40B4-BE49-F238E27FC236}">
                <a16:creationId xmlns:a16="http://schemas.microsoft.com/office/drawing/2014/main" id="{F3D40827-6A62-29D0-5589-A1D2D883EC93}"/>
              </a:ext>
            </a:extLst>
          </p:cNvPr>
          <p:cNvSpPr>
            <a:spLocks noGrp="1"/>
          </p:cNvSpPr>
          <p:nvPr>
            <p:ph type="pic" sz="quarter" idx="13"/>
          </p:nvPr>
        </p:nvSpPr>
        <p:spPr>
          <a:xfrm>
            <a:off x="0" y="-1"/>
            <a:ext cx="4248000" cy="6138000"/>
          </a:xfrm>
          <a:pattFill prst="openDmnd">
            <a:fgClr>
              <a:schemeClr val="bg2"/>
            </a:fgClr>
            <a:bgClr>
              <a:schemeClr val="bg1"/>
            </a:bgClr>
          </a:pattFill>
        </p:spPr>
        <p:txBody>
          <a:bodyPr anchor="ctr">
            <a:noAutofit/>
          </a:bodyPr>
          <a:lstStyle>
            <a:lvl1pPr algn="ctr">
              <a:defRPr sz="900" b="0">
                <a:solidFill>
                  <a:schemeClr val="tx1"/>
                </a:solidFill>
              </a:defRPr>
            </a:lvl1pPr>
          </a:lstStyle>
          <a:p>
            <a:r>
              <a:rPr lang="fr-FR"/>
              <a:t>Cliquez sur l'icône pour ajouter une image</a:t>
            </a:r>
            <a:endParaRPr lang="fr-FR" dirty="0"/>
          </a:p>
        </p:txBody>
      </p:sp>
      <p:sp>
        <p:nvSpPr>
          <p:cNvPr id="2" name="Titre 1"/>
          <p:cNvSpPr>
            <a:spLocks noGrp="1"/>
          </p:cNvSpPr>
          <p:nvPr>
            <p:ph type="ctrTitle"/>
          </p:nvPr>
        </p:nvSpPr>
        <p:spPr>
          <a:xfrm>
            <a:off x="5001047" y="4459193"/>
            <a:ext cx="6300000" cy="430887"/>
          </a:xfrm>
        </p:spPr>
        <p:txBody>
          <a:bodyPr anchor="b"/>
          <a:lstStyle>
            <a:lvl1pPr algn="l">
              <a:defRPr sz="2800" cap="all" baseline="0">
                <a:solidFill>
                  <a:schemeClr val="bg1"/>
                </a:solidFill>
              </a:defRPr>
            </a:lvl1pPr>
          </a:lstStyle>
          <a:p>
            <a:r>
              <a:rPr lang="fr-FR"/>
              <a:t>Modifiez le style du titre</a:t>
            </a:r>
            <a:endParaRPr lang="fr-FR" dirty="0"/>
          </a:p>
        </p:txBody>
      </p:sp>
      <p:sp>
        <p:nvSpPr>
          <p:cNvPr id="3" name="Sous-titre 2"/>
          <p:cNvSpPr>
            <a:spLocks noGrp="1"/>
          </p:cNvSpPr>
          <p:nvPr>
            <p:ph type="subTitle" idx="1"/>
          </p:nvPr>
        </p:nvSpPr>
        <p:spPr>
          <a:xfrm>
            <a:off x="5001047" y="4964410"/>
            <a:ext cx="6300000" cy="323165"/>
          </a:xfrm>
        </p:spPr>
        <p:txBody>
          <a:bodyPr wrap="square">
            <a:spAutoFit/>
          </a:bodyPr>
          <a:lstStyle>
            <a:lvl1pPr marL="0" indent="0" algn="l">
              <a:lnSpc>
                <a:spcPct val="100000"/>
              </a:lnSpc>
              <a:spcBef>
                <a:spcPts val="0"/>
              </a:spcBef>
              <a:buNone/>
              <a:defRPr sz="21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Modifier le style des sous-titres du masque</a:t>
            </a:r>
            <a:endParaRPr lang="fr-FR" dirty="0"/>
          </a:p>
        </p:txBody>
      </p:sp>
      <p:sp>
        <p:nvSpPr>
          <p:cNvPr id="18" name="Espace réservé du pied de page 4">
            <a:extLst>
              <a:ext uri="{FF2B5EF4-FFF2-40B4-BE49-F238E27FC236}">
                <a16:creationId xmlns:a16="http://schemas.microsoft.com/office/drawing/2014/main" id="{F93E42BF-DF7B-EC67-451E-8C4C7F754600}"/>
              </a:ext>
            </a:extLst>
          </p:cNvPr>
          <p:cNvSpPr>
            <a:spLocks noGrp="1"/>
          </p:cNvSpPr>
          <p:nvPr>
            <p:ph type="ftr" sz="quarter" idx="3"/>
          </p:nvPr>
        </p:nvSpPr>
        <p:spPr>
          <a:xfrm>
            <a:off x="1776000" y="6503220"/>
            <a:ext cx="8640000" cy="138499"/>
          </a:xfrm>
          <a:prstGeom prst="rect">
            <a:avLst/>
          </a:prstGeom>
        </p:spPr>
        <p:txBody>
          <a:bodyPr vert="horz" lIns="36000" tIns="0" rIns="36000" bIns="0" rtlCol="0" anchor="ctr">
            <a:spAutoFit/>
          </a:bodyPr>
          <a:lstStyle>
            <a:lvl1pPr marL="0" algn="ctr">
              <a:lnSpc>
                <a:spcPct val="100000"/>
              </a:lnSpc>
              <a:spcBef>
                <a:spcPts val="0"/>
              </a:spcBef>
              <a:buFontTx/>
              <a:buNone/>
              <a:defRPr sz="9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9" name="Espace réservé du numéro de diapositive 5">
            <a:extLst>
              <a:ext uri="{FF2B5EF4-FFF2-40B4-BE49-F238E27FC236}">
                <a16:creationId xmlns:a16="http://schemas.microsoft.com/office/drawing/2014/main" id="{86741B3A-11D7-E43D-287F-4C4761A5614D}"/>
              </a:ext>
            </a:extLst>
          </p:cNvPr>
          <p:cNvSpPr>
            <a:spLocks noGrp="1"/>
          </p:cNvSpPr>
          <p:nvPr>
            <p:ph type="sldNum" sz="quarter" idx="4"/>
          </p:nvPr>
        </p:nvSpPr>
        <p:spPr>
          <a:xfrm>
            <a:off x="11472597" y="6503220"/>
            <a:ext cx="432000" cy="138499"/>
          </a:xfrm>
          <a:prstGeom prst="rect">
            <a:avLst/>
          </a:prstGeom>
        </p:spPr>
        <p:txBody>
          <a:bodyPr vert="horz" wrap="square" lIns="36000" tIns="0" rIns="36000" bIns="0" rtlCol="0" anchor="ctr">
            <a:spAutoFit/>
          </a:bodyPr>
          <a:lstStyle>
            <a:lvl1pPr marL="0" algn="r">
              <a:lnSpc>
                <a:spcPct val="100000"/>
              </a:lnSpc>
              <a:spcBef>
                <a:spcPts val="0"/>
              </a:spcBef>
              <a:buFontTx/>
              <a:buNone/>
              <a:defRPr sz="9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486211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8874FF8-44C4-4A22-15D2-31EF5DF093E0}"/>
              </a:ext>
            </a:extLst>
          </p:cNvPr>
          <p:cNvSpPr/>
          <p:nvPr userDrawn="1"/>
        </p:nvSpPr>
        <p:spPr>
          <a:xfrm>
            <a:off x="1" y="0"/>
            <a:ext cx="4286401" cy="6129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0" name="Image 9">
            <a:extLst>
              <a:ext uri="{FF2B5EF4-FFF2-40B4-BE49-F238E27FC236}">
                <a16:creationId xmlns:a16="http://schemas.microsoft.com/office/drawing/2014/main" id="{547252A6-0E2E-C5F5-7AD7-7FF062528ECB}"/>
              </a:ext>
            </a:extLst>
          </p:cNvPr>
          <p:cNvPicPr>
            <a:picLocks noChangeAspect="1"/>
          </p:cNvPicPr>
          <p:nvPr userDrawn="1"/>
        </p:nvPicPr>
        <p:blipFill rotWithShape="1">
          <a:blip r:embed="rId2"/>
          <a:srcRect b="16467"/>
          <a:stretch/>
        </p:blipFill>
        <p:spPr>
          <a:xfrm>
            <a:off x="0" y="1"/>
            <a:ext cx="4286403" cy="4725143"/>
          </a:xfrm>
          <a:prstGeom prst="rect">
            <a:avLst/>
          </a:prstGeom>
        </p:spPr>
      </p:pic>
      <p:sp>
        <p:nvSpPr>
          <p:cNvPr id="2" name="Titre 1">
            <a:extLst>
              <a:ext uri="{FF2B5EF4-FFF2-40B4-BE49-F238E27FC236}">
                <a16:creationId xmlns:a16="http://schemas.microsoft.com/office/drawing/2014/main" id="{DC9E3CBE-98A4-9D29-F391-13FF0F4F014E}"/>
              </a:ext>
            </a:extLst>
          </p:cNvPr>
          <p:cNvSpPr>
            <a:spLocks noGrp="1"/>
          </p:cNvSpPr>
          <p:nvPr>
            <p:ph type="title"/>
          </p:nvPr>
        </p:nvSpPr>
        <p:spPr>
          <a:xfrm>
            <a:off x="5015880" y="550604"/>
            <a:ext cx="5866781" cy="427040"/>
          </a:xfrm>
        </p:spPr>
        <p:txBody>
          <a:bodyPr/>
          <a:lstStyle>
            <a:lvl1pPr>
              <a:defRPr sz="2775"/>
            </a:lvl1pPr>
          </a:lstStyle>
          <a:p>
            <a:r>
              <a:rPr lang="fr-FR"/>
              <a:t>Modifiez le style du titre</a:t>
            </a:r>
            <a:endParaRPr lang="fr-FR" dirty="0"/>
          </a:p>
        </p:txBody>
      </p:sp>
      <p:sp>
        <p:nvSpPr>
          <p:cNvPr id="12" name="Espace réservé du texte 6">
            <a:extLst>
              <a:ext uri="{FF2B5EF4-FFF2-40B4-BE49-F238E27FC236}">
                <a16:creationId xmlns:a16="http://schemas.microsoft.com/office/drawing/2014/main" id="{7C6CA07F-740B-D053-47D9-BD261746E11E}"/>
              </a:ext>
            </a:extLst>
          </p:cNvPr>
          <p:cNvSpPr>
            <a:spLocks noGrp="1"/>
          </p:cNvSpPr>
          <p:nvPr>
            <p:ph type="body" sz="quarter" idx="13"/>
          </p:nvPr>
        </p:nvSpPr>
        <p:spPr>
          <a:xfrm>
            <a:off x="5015881" y="1700401"/>
            <a:ext cx="5866780" cy="479618"/>
          </a:xfrm>
        </p:spPr>
        <p:txBody>
          <a:bodyPr/>
          <a:lstStyle>
            <a:lvl1pPr marL="351000" indent="-351000">
              <a:lnSpc>
                <a:spcPct val="100000"/>
              </a:lnSpc>
              <a:spcBef>
                <a:spcPts val="900"/>
              </a:spcBef>
              <a:buFontTx/>
              <a:buNone/>
              <a:defRPr sz="1500" b="1"/>
            </a:lvl1pPr>
            <a:lvl2pPr marL="486000" indent="-135000">
              <a:lnSpc>
                <a:spcPct val="100000"/>
              </a:lnSpc>
              <a:spcBef>
                <a:spcPts val="450"/>
              </a:spcBef>
              <a:buFont typeface="Symbol" panose="05050102010706020507" pitchFamily="18" charset="2"/>
              <a:buChar char="·"/>
              <a:defRPr sz="1200" b="1"/>
            </a:lvl2pPr>
            <a:lvl3pPr marL="0">
              <a:lnSpc>
                <a:spcPct val="100000"/>
              </a:lnSpc>
              <a:spcBef>
                <a:spcPts val="0"/>
              </a:spcBef>
              <a:buFontTx/>
              <a:buNone/>
              <a:defRPr sz="900" b="0"/>
            </a:lvl3pPr>
            <a:lvl4pPr>
              <a:lnSpc>
                <a:spcPct val="100000"/>
              </a:lnSpc>
              <a:spcBef>
                <a:spcPts val="0"/>
              </a:spcBef>
              <a:buFontTx/>
              <a:buNone/>
              <a:defRPr sz="900" b="0"/>
            </a:lvl4pPr>
            <a:lvl5pPr>
              <a:lnSpc>
                <a:spcPct val="100000"/>
              </a:lnSpc>
              <a:spcBef>
                <a:spcPts val="0"/>
              </a:spcBef>
              <a:buFontTx/>
              <a:buNone/>
              <a:defRPr sz="900" b="0"/>
            </a:lvl5pPr>
          </a:lstStyle>
          <a:p>
            <a:pPr lvl="0"/>
            <a:r>
              <a:rPr lang="fr-FR"/>
              <a:t>Modifier les styles du texte du masque</a:t>
            </a:r>
          </a:p>
          <a:p>
            <a:pPr lvl="1"/>
            <a:r>
              <a:rPr lang="fr-FR"/>
              <a:t>Deuxième niveau</a:t>
            </a:r>
          </a:p>
        </p:txBody>
      </p:sp>
      <p:sp>
        <p:nvSpPr>
          <p:cNvPr id="15" name="Espace réservé du pied de page 4">
            <a:extLst>
              <a:ext uri="{FF2B5EF4-FFF2-40B4-BE49-F238E27FC236}">
                <a16:creationId xmlns:a16="http://schemas.microsoft.com/office/drawing/2014/main" id="{9288949E-FBDB-5D02-A410-AD1EA7FB830C}"/>
              </a:ext>
            </a:extLst>
          </p:cNvPr>
          <p:cNvSpPr>
            <a:spLocks noGrp="1"/>
          </p:cNvSpPr>
          <p:nvPr>
            <p:ph type="ftr" sz="quarter" idx="3"/>
          </p:nvPr>
        </p:nvSpPr>
        <p:spPr>
          <a:xfrm>
            <a:off x="1776000" y="6503220"/>
            <a:ext cx="8640000" cy="138499"/>
          </a:xfrm>
          <a:prstGeom prst="rect">
            <a:avLst/>
          </a:prstGeom>
        </p:spPr>
        <p:txBody>
          <a:bodyPr vert="horz" lIns="36000" tIns="0" rIns="36000" bIns="0" rtlCol="0" anchor="ctr">
            <a:spAutoFit/>
          </a:bodyPr>
          <a:lstStyle>
            <a:lvl1pPr marL="0" algn="ctr">
              <a:lnSpc>
                <a:spcPct val="100000"/>
              </a:lnSpc>
              <a:spcBef>
                <a:spcPts val="0"/>
              </a:spcBef>
              <a:buFontTx/>
              <a:buNone/>
              <a:defRPr sz="9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6" name="Espace réservé du numéro de diapositive 5">
            <a:extLst>
              <a:ext uri="{FF2B5EF4-FFF2-40B4-BE49-F238E27FC236}">
                <a16:creationId xmlns:a16="http://schemas.microsoft.com/office/drawing/2014/main" id="{807574A8-2CE5-1D5D-FCB6-860335E777F9}"/>
              </a:ext>
            </a:extLst>
          </p:cNvPr>
          <p:cNvSpPr>
            <a:spLocks noGrp="1"/>
          </p:cNvSpPr>
          <p:nvPr>
            <p:ph type="sldNum" sz="quarter" idx="4"/>
          </p:nvPr>
        </p:nvSpPr>
        <p:spPr>
          <a:xfrm>
            <a:off x="11472597" y="6503220"/>
            <a:ext cx="432000" cy="138499"/>
          </a:xfrm>
          <a:prstGeom prst="rect">
            <a:avLst/>
          </a:prstGeom>
        </p:spPr>
        <p:txBody>
          <a:bodyPr vert="horz" wrap="square" lIns="36000" tIns="0" rIns="36000" bIns="0" rtlCol="0" anchor="ctr">
            <a:spAutoFit/>
          </a:bodyPr>
          <a:lstStyle>
            <a:lvl1pPr marL="0" algn="r">
              <a:lnSpc>
                <a:spcPct val="100000"/>
              </a:lnSpc>
              <a:spcBef>
                <a:spcPts val="0"/>
              </a:spcBef>
              <a:buFontTx/>
              <a:buNone/>
              <a:defRPr sz="900">
                <a:solidFill>
                  <a:schemeClr val="accent1"/>
                </a:solidFill>
              </a:defRPr>
            </a:lvl1pPr>
          </a:lstStyle>
          <a:p>
            <a:fld id="{E8C60506-5BE4-4453-AE4B-F0F5E69C63A6}" type="slidenum">
              <a:rPr lang="fr-FR" smtClean="0"/>
              <a:pPr/>
              <a:t>‹N°›</a:t>
            </a:fld>
            <a:endParaRPr lang="fr-FR" dirty="0"/>
          </a:p>
        </p:txBody>
      </p:sp>
      <p:cxnSp>
        <p:nvCxnSpPr>
          <p:cNvPr id="17" name="Connecteur droit 16">
            <a:extLst>
              <a:ext uri="{FF2B5EF4-FFF2-40B4-BE49-F238E27FC236}">
                <a16:creationId xmlns:a16="http://schemas.microsoft.com/office/drawing/2014/main" id="{749D18F6-8A2F-6A1E-4251-DE36A4B15A1B}"/>
              </a:ext>
            </a:extLst>
          </p:cNvPr>
          <p:cNvCxnSpPr/>
          <p:nvPr userDrawn="1"/>
        </p:nvCxnSpPr>
        <p:spPr>
          <a:xfrm>
            <a:off x="0" y="6129300"/>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5494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823BFF7-CE14-76F4-9D0B-F18EF8916EB2}"/>
              </a:ext>
            </a:extLst>
          </p:cNvPr>
          <p:cNvSpPr/>
          <p:nvPr userDrawn="1"/>
        </p:nvSpPr>
        <p:spPr>
          <a:xfrm>
            <a:off x="1" y="0"/>
            <a:ext cx="4286401" cy="6129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15" name="Connecteur droit 14">
            <a:extLst>
              <a:ext uri="{FF2B5EF4-FFF2-40B4-BE49-F238E27FC236}">
                <a16:creationId xmlns:a16="http://schemas.microsoft.com/office/drawing/2014/main" id="{3641D4B2-456F-884F-715D-F82388F191B3}"/>
              </a:ext>
            </a:extLst>
          </p:cNvPr>
          <p:cNvCxnSpPr/>
          <p:nvPr userDrawn="1"/>
        </p:nvCxnSpPr>
        <p:spPr>
          <a:xfrm>
            <a:off x="0" y="6129300"/>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re 1">
            <a:extLst>
              <a:ext uri="{FF2B5EF4-FFF2-40B4-BE49-F238E27FC236}">
                <a16:creationId xmlns:a16="http://schemas.microsoft.com/office/drawing/2014/main" id="{DC9E3CBE-98A4-9D29-F391-13FF0F4F014E}"/>
              </a:ext>
            </a:extLst>
          </p:cNvPr>
          <p:cNvSpPr>
            <a:spLocks noGrp="1"/>
          </p:cNvSpPr>
          <p:nvPr>
            <p:ph type="title"/>
          </p:nvPr>
        </p:nvSpPr>
        <p:spPr>
          <a:xfrm>
            <a:off x="4800576" y="3135206"/>
            <a:ext cx="6480000" cy="430887"/>
          </a:xfrm>
        </p:spPr>
        <p:txBody>
          <a:bodyPr anchor="b"/>
          <a:lstStyle>
            <a:lvl1pPr algn="r">
              <a:defRPr sz="2800" cap="all" baseline="0"/>
            </a:lvl1pPr>
          </a:lstStyle>
          <a:p>
            <a:r>
              <a:rPr lang="fr-FR"/>
              <a:t>Modifiez le style du titre</a:t>
            </a:r>
            <a:endParaRPr lang="fr-FR" dirty="0"/>
          </a:p>
        </p:txBody>
      </p:sp>
      <p:pic>
        <p:nvPicPr>
          <p:cNvPr id="10" name="Image 9">
            <a:extLst>
              <a:ext uri="{FF2B5EF4-FFF2-40B4-BE49-F238E27FC236}">
                <a16:creationId xmlns:a16="http://schemas.microsoft.com/office/drawing/2014/main" id="{54831BF2-C3E8-F08E-163E-5861CC568ACF}"/>
              </a:ext>
            </a:extLst>
          </p:cNvPr>
          <p:cNvPicPr>
            <a:picLocks noChangeAspect="1"/>
          </p:cNvPicPr>
          <p:nvPr userDrawn="1"/>
        </p:nvPicPr>
        <p:blipFill rotWithShape="1">
          <a:blip r:embed="rId2"/>
          <a:srcRect b="16467"/>
          <a:stretch/>
        </p:blipFill>
        <p:spPr>
          <a:xfrm>
            <a:off x="0" y="2"/>
            <a:ext cx="4286403" cy="4725143"/>
          </a:xfrm>
          <a:prstGeom prst="rect">
            <a:avLst/>
          </a:prstGeom>
        </p:spPr>
      </p:pic>
      <p:sp>
        <p:nvSpPr>
          <p:cNvPr id="11" name="Espace réservé du texte 6">
            <a:extLst>
              <a:ext uri="{FF2B5EF4-FFF2-40B4-BE49-F238E27FC236}">
                <a16:creationId xmlns:a16="http://schemas.microsoft.com/office/drawing/2014/main" id="{C7E12FDC-C06A-8C9B-BB74-BF273CA9596A}"/>
              </a:ext>
            </a:extLst>
          </p:cNvPr>
          <p:cNvSpPr>
            <a:spLocks noGrp="1"/>
          </p:cNvSpPr>
          <p:nvPr>
            <p:ph type="body" sz="quarter" idx="13"/>
          </p:nvPr>
        </p:nvSpPr>
        <p:spPr>
          <a:xfrm>
            <a:off x="4800576" y="3609021"/>
            <a:ext cx="6480000" cy="323165"/>
          </a:xfrm>
        </p:spPr>
        <p:txBody>
          <a:bodyPr/>
          <a:lstStyle>
            <a:lvl1pPr algn="r">
              <a:lnSpc>
                <a:spcPct val="100000"/>
              </a:lnSpc>
              <a:spcBef>
                <a:spcPts val="0"/>
              </a:spcBef>
              <a:buFontTx/>
              <a:buNone/>
              <a:defRPr sz="2100" b="0"/>
            </a:lvl1pPr>
            <a:lvl2pPr marL="0" indent="0" algn="r">
              <a:spcBef>
                <a:spcPts val="0"/>
              </a:spcBef>
              <a:buFontTx/>
              <a:buNone/>
              <a:defRPr sz="900" b="0"/>
            </a:lvl2pPr>
            <a:lvl3pPr marL="0" algn="r">
              <a:spcBef>
                <a:spcPts val="0"/>
              </a:spcBef>
              <a:buFontTx/>
              <a:buNone/>
              <a:defRPr sz="900" b="0"/>
            </a:lvl3pPr>
            <a:lvl4pPr algn="r">
              <a:buFontTx/>
              <a:buNone/>
              <a:defRPr sz="900" b="0"/>
            </a:lvl4pPr>
            <a:lvl5pPr algn="r">
              <a:buFontTx/>
              <a:buNone/>
              <a:defRPr sz="900" b="0"/>
            </a:lvl5pPr>
          </a:lstStyle>
          <a:p>
            <a:pPr lvl="0"/>
            <a:r>
              <a:rPr lang="fr-FR"/>
              <a:t>Modifier les styles du texte du masque</a:t>
            </a:r>
          </a:p>
        </p:txBody>
      </p:sp>
      <p:sp>
        <p:nvSpPr>
          <p:cNvPr id="14" name="Espace réservé du texte 6">
            <a:extLst>
              <a:ext uri="{FF2B5EF4-FFF2-40B4-BE49-F238E27FC236}">
                <a16:creationId xmlns:a16="http://schemas.microsoft.com/office/drawing/2014/main" id="{E492864F-A7D2-FEB7-5C45-076F449406FD}"/>
              </a:ext>
            </a:extLst>
          </p:cNvPr>
          <p:cNvSpPr>
            <a:spLocks noGrp="1"/>
          </p:cNvSpPr>
          <p:nvPr>
            <p:ph type="body" sz="quarter" idx="14" hasCustomPrompt="1"/>
          </p:nvPr>
        </p:nvSpPr>
        <p:spPr>
          <a:xfrm>
            <a:off x="2243852" y="4301107"/>
            <a:ext cx="1884096" cy="1563505"/>
          </a:xfrm>
        </p:spPr>
        <p:txBody>
          <a:bodyPr wrap="none" anchor="ctr"/>
          <a:lstStyle>
            <a:lvl1pPr algn="r">
              <a:lnSpc>
                <a:spcPct val="80000"/>
              </a:lnSpc>
              <a:spcBef>
                <a:spcPts val="0"/>
              </a:spcBef>
              <a:buFontTx/>
              <a:buNone/>
              <a:defRPr sz="12700" b="1">
                <a:solidFill>
                  <a:srgbClr val="405280"/>
                </a:solidFill>
              </a:defRPr>
            </a:lvl1pPr>
            <a:lvl2pPr marL="0" indent="0" algn="r">
              <a:spcBef>
                <a:spcPts val="0"/>
              </a:spcBef>
              <a:buFontTx/>
              <a:buNone/>
              <a:defRPr sz="900" b="0"/>
            </a:lvl2pPr>
            <a:lvl3pPr marL="0" algn="r">
              <a:spcBef>
                <a:spcPts val="0"/>
              </a:spcBef>
              <a:buFontTx/>
              <a:buNone/>
              <a:defRPr sz="900" b="0"/>
            </a:lvl3pPr>
            <a:lvl4pPr algn="r">
              <a:buFontTx/>
              <a:buNone/>
              <a:defRPr sz="900" b="0"/>
            </a:lvl4pPr>
            <a:lvl5pPr algn="r">
              <a:buFontTx/>
              <a:buNone/>
              <a:defRPr sz="900" b="0"/>
            </a:lvl5pPr>
          </a:lstStyle>
          <a:p>
            <a:pPr lvl="0"/>
            <a:r>
              <a:rPr lang="fr-FR" dirty="0"/>
              <a:t>00</a:t>
            </a:r>
          </a:p>
        </p:txBody>
      </p:sp>
      <p:sp>
        <p:nvSpPr>
          <p:cNvPr id="16" name="Espace réservé du pied de page 4">
            <a:extLst>
              <a:ext uri="{FF2B5EF4-FFF2-40B4-BE49-F238E27FC236}">
                <a16:creationId xmlns:a16="http://schemas.microsoft.com/office/drawing/2014/main" id="{D0ED69D1-3C10-1970-608A-2553645DE8C2}"/>
              </a:ext>
            </a:extLst>
          </p:cNvPr>
          <p:cNvSpPr>
            <a:spLocks noGrp="1"/>
          </p:cNvSpPr>
          <p:nvPr>
            <p:ph type="ftr" sz="quarter" idx="3"/>
          </p:nvPr>
        </p:nvSpPr>
        <p:spPr>
          <a:xfrm>
            <a:off x="1776000" y="6503220"/>
            <a:ext cx="8640000" cy="138499"/>
          </a:xfrm>
          <a:prstGeom prst="rect">
            <a:avLst/>
          </a:prstGeom>
        </p:spPr>
        <p:txBody>
          <a:bodyPr vert="horz" lIns="36000" tIns="0" rIns="36000" bIns="0" rtlCol="0" anchor="ctr">
            <a:spAutoFit/>
          </a:bodyPr>
          <a:lstStyle>
            <a:lvl1pPr marL="0" algn="ctr">
              <a:lnSpc>
                <a:spcPct val="100000"/>
              </a:lnSpc>
              <a:spcBef>
                <a:spcPts val="0"/>
              </a:spcBef>
              <a:buFontTx/>
              <a:buNone/>
              <a:defRPr sz="9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7" name="Espace réservé du numéro de diapositive 5">
            <a:extLst>
              <a:ext uri="{FF2B5EF4-FFF2-40B4-BE49-F238E27FC236}">
                <a16:creationId xmlns:a16="http://schemas.microsoft.com/office/drawing/2014/main" id="{39DDB078-13EB-7258-497B-619C422D049F}"/>
              </a:ext>
            </a:extLst>
          </p:cNvPr>
          <p:cNvSpPr>
            <a:spLocks noGrp="1"/>
          </p:cNvSpPr>
          <p:nvPr>
            <p:ph type="sldNum" sz="quarter" idx="4"/>
          </p:nvPr>
        </p:nvSpPr>
        <p:spPr>
          <a:xfrm>
            <a:off x="11472597" y="6503220"/>
            <a:ext cx="432000" cy="138499"/>
          </a:xfrm>
          <a:prstGeom prst="rect">
            <a:avLst/>
          </a:prstGeom>
        </p:spPr>
        <p:txBody>
          <a:bodyPr vert="horz" wrap="square" lIns="36000" tIns="0" rIns="36000" bIns="0" rtlCol="0" anchor="ctr">
            <a:spAutoFit/>
          </a:bodyPr>
          <a:lstStyle>
            <a:lvl1pPr marL="0" algn="r">
              <a:lnSpc>
                <a:spcPct val="100000"/>
              </a:lnSpc>
              <a:spcBef>
                <a:spcPts val="0"/>
              </a:spcBef>
              <a:buFontTx/>
              <a:buNone/>
              <a:defRPr sz="9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1773046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a:xfrm>
            <a:off x="982663" y="747720"/>
            <a:ext cx="9900000" cy="323165"/>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982662" y="2097088"/>
            <a:ext cx="9901239" cy="1221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1" y="1196752"/>
            <a:ext cx="9899651" cy="253916"/>
          </a:xfrm>
        </p:spPr>
        <p:txBody>
          <a:bodyPr>
            <a:spAutoFit/>
          </a:bodyPr>
          <a:lstStyle>
            <a:lvl1pPr>
              <a:lnSpc>
                <a:spcPct val="100000"/>
              </a:lnSpc>
              <a:spcBef>
                <a:spcPts val="0"/>
              </a:spcBef>
              <a:buFontTx/>
              <a:buNone/>
              <a:defRPr sz="1650" b="1">
                <a:solidFill>
                  <a:schemeClr val="accent1"/>
                </a:solidFill>
              </a:defRPr>
            </a:lvl1pPr>
            <a:lvl2pPr marL="0" indent="0">
              <a:spcBef>
                <a:spcPts val="0"/>
              </a:spcBef>
              <a:buFontTx/>
              <a:buNone/>
              <a:defRPr sz="900" b="0"/>
            </a:lvl2pPr>
            <a:lvl3pPr marL="0">
              <a:spcBef>
                <a:spcPts val="0"/>
              </a:spcBef>
              <a:buFontTx/>
              <a:buNone/>
              <a:defRPr sz="900" b="0"/>
            </a:lvl3pPr>
            <a:lvl4pPr>
              <a:buFontTx/>
              <a:buNone/>
              <a:defRPr sz="900" b="0"/>
            </a:lvl4pPr>
            <a:lvl5pPr>
              <a:buFontTx/>
              <a:buNone/>
              <a:defRPr sz="900" b="0"/>
            </a:lvl5pPr>
          </a:lstStyle>
          <a:p>
            <a:pPr lvl="0"/>
            <a:r>
              <a:rPr lang="fr-FR"/>
              <a:t>Modifier les styles du texte du masque</a:t>
            </a:r>
          </a:p>
        </p:txBody>
      </p:sp>
    </p:spTree>
    <p:extLst>
      <p:ext uri="{BB962C8B-B14F-4D97-AF65-F5344CB8AC3E}">
        <p14:creationId xmlns:p14="http://schemas.microsoft.com/office/powerpoint/2010/main" val="416861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uverture illustrée">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DECE987-2FAC-7E5D-81FC-2E906C51BFC7}"/>
              </a:ext>
            </a:extLst>
          </p:cNvPr>
          <p:cNvSpPr/>
          <p:nvPr userDrawn="1"/>
        </p:nvSpPr>
        <p:spPr>
          <a:xfrm>
            <a:off x="4248000" y="0"/>
            <a:ext cx="7943509" cy="617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descr="Une image contenant laser, lumière&#10;&#10;Description générée automatiquement">
            <a:extLst>
              <a:ext uri="{FF2B5EF4-FFF2-40B4-BE49-F238E27FC236}">
                <a16:creationId xmlns:a16="http://schemas.microsoft.com/office/drawing/2014/main" id="{47F7940D-1817-EAB9-EC50-4516AE560BEF}"/>
              </a:ext>
            </a:extLst>
          </p:cNvPr>
          <p:cNvPicPr>
            <a:picLocks noChangeAspect="1"/>
          </p:cNvPicPr>
          <p:nvPr userDrawn="1"/>
        </p:nvPicPr>
        <p:blipFill rotWithShape="1">
          <a:blip r:embed="rId2"/>
          <a:srcRect t="27967" r="669" b="15930"/>
          <a:stretch/>
        </p:blipFill>
        <p:spPr>
          <a:xfrm>
            <a:off x="0" y="188640"/>
            <a:ext cx="12192000" cy="2955290"/>
          </a:xfrm>
          <a:prstGeom prst="rect">
            <a:avLst/>
          </a:prstGeom>
        </p:spPr>
      </p:pic>
      <p:sp>
        <p:nvSpPr>
          <p:cNvPr id="9" name="Espace réservé pour une image  8">
            <a:extLst>
              <a:ext uri="{FF2B5EF4-FFF2-40B4-BE49-F238E27FC236}">
                <a16:creationId xmlns:a16="http://schemas.microsoft.com/office/drawing/2014/main" id="{F3D40827-6A62-29D0-5589-A1D2D883EC93}"/>
              </a:ext>
            </a:extLst>
          </p:cNvPr>
          <p:cNvSpPr>
            <a:spLocks noGrp="1"/>
          </p:cNvSpPr>
          <p:nvPr>
            <p:ph type="pic" sz="quarter" idx="13"/>
          </p:nvPr>
        </p:nvSpPr>
        <p:spPr>
          <a:xfrm>
            <a:off x="0" y="-1"/>
            <a:ext cx="4248000" cy="6156000"/>
          </a:xfrm>
          <a:pattFill prst="openDmnd">
            <a:fgClr>
              <a:schemeClr val="bg2"/>
            </a:fgClr>
            <a:bgClr>
              <a:schemeClr val="bg1"/>
            </a:bgClr>
          </a:pattFill>
        </p:spPr>
        <p:txBody>
          <a:bodyPr anchor="ctr">
            <a:noAutofit/>
          </a:bodyPr>
          <a:lstStyle>
            <a:lvl1pPr algn="ctr">
              <a:defRPr sz="1200" b="0">
                <a:solidFill>
                  <a:schemeClr val="tx1"/>
                </a:solidFill>
              </a:defRPr>
            </a:lvl1pPr>
          </a:lstStyle>
          <a:p>
            <a:r>
              <a:rPr lang="fr-FR"/>
              <a:t>Cliquez sur l'icône pour ajouter une image</a:t>
            </a:r>
          </a:p>
        </p:txBody>
      </p:sp>
      <p:sp>
        <p:nvSpPr>
          <p:cNvPr id="2" name="Titre 1"/>
          <p:cNvSpPr>
            <a:spLocks noGrp="1"/>
          </p:cNvSpPr>
          <p:nvPr>
            <p:ph type="ctrTitle"/>
          </p:nvPr>
        </p:nvSpPr>
        <p:spPr>
          <a:xfrm>
            <a:off x="5001046" y="3751306"/>
            <a:ext cx="6300000" cy="1138773"/>
          </a:xfrm>
        </p:spPr>
        <p:txBody>
          <a:bodyPr anchor="b"/>
          <a:lstStyle>
            <a:lvl1pPr algn="l">
              <a:defRPr sz="3700" cap="all" baseline="0">
                <a:solidFill>
                  <a:schemeClr val="bg1"/>
                </a:solidFill>
              </a:defRPr>
            </a:lvl1pPr>
          </a:lstStyle>
          <a:p>
            <a:r>
              <a:rPr lang="fr-FR"/>
              <a:t>Modifiez le style du titre</a:t>
            </a:r>
            <a:endParaRPr lang="fr-FR" dirty="0"/>
          </a:p>
        </p:txBody>
      </p:sp>
      <p:sp>
        <p:nvSpPr>
          <p:cNvPr id="3" name="Sous-titre 2"/>
          <p:cNvSpPr>
            <a:spLocks noGrp="1"/>
          </p:cNvSpPr>
          <p:nvPr>
            <p:ph type="subTitle" idx="1"/>
          </p:nvPr>
        </p:nvSpPr>
        <p:spPr>
          <a:xfrm>
            <a:off x="5001046" y="4964409"/>
            <a:ext cx="6300000" cy="861774"/>
          </a:xfrm>
        </p:spPr>
        <p:txBody>
          <a:bodyPr wrap="square">
            <a:spAutoFit/>
          </a:bodyPr>
          <a:lstStyle>
            <a:lvl1pPr marL="0" indent="0" algn="l">
              <a:lnSpc>
                <a:spcPct val="100000"/>
              </a:lnSpc>
              <a:spcBef>
                <a:spcPts val="0"/>
              </a:spcBef>
              <a:buNone/>
              <a:defRPr sz="2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14" name="Image 13">
            <a:extLst>
              <a:ext uri="{FF2B5EF4-FFF2-40B4-BE49-F238E27FC236}">
                <a16:creationId xmlns:a16="http://schemas.microsoft.com/office/drawing/2014/main" id="{49400233-E832-9ED2-75E2-DE76DE788928}"/>
              </a:ext>
            </a:extLst>
          </p:cNvPr>
          <p:cNvPicPr>
            <a:picLocks noChangeAspect="1"/>
          </p:cNvPicPr>
          <p:nvPr userDrawn="1"/>
        </p:nvPicPr>
        <p:blipFill rotWithShape="1">
          <a:blip r:embed="rId3"/>
          <a:srcRect l="35988" t="25191" r="36320" b="24735"/>
          <a:stretch/>
        </p:blipFill>
        <p:spPr>
          <a:xfrm>
            <a:off x="9370449" y="186288"/>
            <a:ext cx="1964342" cy="2510020"/>
          </a:xfrm>
          <a:prstGeom prst="rect">
            <a:avLst/>
          </a:prstGeom>
        </p:spPr>
      </p:pic>
      <p:sp>
        <p:nvSpPr>
          <p:cNvPr id="18" name="Espace réservé du pied de page 4">
            <a:extLst>
              <a:ext uri="{FF2B5EF4-FFF2-40B4-BE49-F238E27FC236}">
                <a16:creationId xmlns:a16="http://schemas.microsoft.com/office/drawing/2014/main" id="{A943171E-6CC8-5F7F-6E75-D3E19EF0B8E6}"/>
              </a:ext>
            </a:extLst>
          </p:cNvPr>
          <p:cNvSpPr>
            <a:spLocks noGrp="1"/>
          </p:cNvSpPr>
          <p:nvPr>
            <p:ph type="ftr" sz="quarter" idx="3"/>
          </p:nvPr>
        </p:nvSpPr>
        <p:spPr>
          <a:xfrm>
            <a:off x="1776000" y="6487829"/>
            <a:ext cx="8640000" cy="169277"/>
          </a:xfrm>
          <a:prstGeom prst="rect">
            <a:avLst/>
          </a:prstGeom>
        </p:spPr>
        <p:txBody>
          <a:bodyPr vert="horz" lIns="36000" tIns="0" rIns="36000" bIns="0" rtlCol="0" anchor="ctr">
            <a:spAutoFit/>
          </a:bodyPr>
          <a:lstStyle>
            <a:lvl1pPr marL="0" algn="ctr">
              <a:lnSpc>
                <a:spcPct val="100000"/>
              </a:lnSpc>
              <a:spcBef>
                <a:spcPts val="0"/>
              </a:spcBef>
              <a:buFontTx/>
              <a:buNone/>
              <a:defRPr sz="11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9" name="Espace réservé du numéro de diapositive 5">
            <a:extLst>
              <a:ext uri="{FF2B5EF4-FFF2-40B4-BE49-F238E27FC236}">
                <a16:creationId xmlns:a16="http://schemas.microsoft.com/office/drawing/2014/main" id="{F5DA5953-3A35-55B3-FD1B-72E33309CD63}"/>
              </a:ext>
            </a:extLst>
          </p:cNvPr>
          <p:cNvSpPr>
            <a:spLocks noGrp="1"/>
          </p:cNvSpPr>
          <p:nvPr>
            <p:ph type="sldNum" sz="quarter" idx="4"/>
          </p:nvPr>
        </p:nvSpPr>
        <p:spPr>
          <a:xfrm>
            <a:off x="11532644" y="6487829"/>
            <a:ext cx="360000" cy="169277"/>
          </a:xfrm>
          <a:prstGeom prst="rect">
            <a:avLst/>
          </a:prstGeom>
        </p:spPr>
        <p:txBody>
          <a:bodyPr vert="horz" wrap="square" lIns="36000" tIns="0" rIns="36000" bIns="0" rtlCol="0" anchor="ctr">
            <a:spAutoFit/>
          </a:bodyPr>
          <a:lstStyle>
            <a:lvl1pPr marL="0" algn="r">
              <a:lnSpc>
                <a:spcPct val="100000"/>
              </a:lnSpc>
              <a:spcBef>
                <a:spcPts val="0"/>
              </a:spcBef>
              <a:buFontTx/>
              <a:buNone/>
              <a:defRPr sz="11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17038100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blocs">
    <p:spTree>
      <p:nvGrpSpPr>
        <p:cNvPr id="1" name=""/>
        <p:cNvGrpSpPr/>
        <p:nvPr/>
      </p:nvGrpSpPr>
      <p:grpSpPr>
        <a:xfrm>
          <a:off x="0" y="0"/>
          <a:ext cx="0" cy="0"/>
          <a:chOff x="0" y="0"/>
          <a:chExt cx="0" cy="0"/>
        </a:xfrm>
      </p:grpSpPr>
      <p:sp>
        <p:nvSpPr>
          <p:cNvPr id="2" name="Titre 1"/>
          <p:cNvSpPr>
            <a:spLocks noGrp="1"/>
          </p:cNvSpPr>
          <p:nvPr>
            <p:ph type="title"/>
          </p:nvPr>
        </p:nvSpPr>
        <p:spPr>
          <a:xfrm>
            <a:off x="982663" y="747720"/>
            <a:ext cx="9900000" cy="323165"/>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1" y="1196752"/>
            <a:ext cx="9899651" cy="253916"/>
          </a:xfrm>
        </p:spPr>
        <p:txBody>
          <a:bodyPr>
            <a:spAutoFit/>
          </a:bodyPr>
          <a:lstStyle>
            <a:lvl1pPr>
              <a:lnSpc>
                <a:spcPct val="100000"/>
              </a:lnSpc>
              <a:spcBef>
                <a:spcPts val="0"/>
              </a:spcBef>
              <a:buFontTx/>
              <a:buNone/>
              <a:defRPr sz="1650" b="1">
                <a:solidFill>
                  <a:schemeClr val="accent1"/>
                </a:solidFill>
              </a:defRPr>
            </a:lvl1pPr>
            <a:lvl2pPr marL="0" indent="0">
              <a:spcBef>
                <a:spcPts val="0"/>
              </a:spcBef>
              <a:buFontTx/>
              <a:buNone/>
              <a:defRPr sz="900" b="0"/>
            </a:lvl2pPr>
            <a:lvl3pPr marL="0">
              <a:spcBef>
                <a:spcPts val="0"/>
              </a:spcBef>
              <a:buFontTx/>
              <a:buNone/>
              <a:defRPr sz="900" b="0"/>
            </a:lvl3pPr>
            <a:lvl4pPr>
              <a:buFontTx/>
              <a:buNone/>
              <a:defRPr sz="900" b="0"/>
            </a:lvl4pPr>
            <a:lvl5pPr>
              <a:buFontTx/>
              <a:buNone/>
              <a:defRPr sz="900" b="0"/>
            </a:lvl5pPr>
          </a:lstStyle>
          <a:p>
            <a:pPr lvl="0"/>
            <a:r>
              <a:rPr lang="fr-FR"/>
              <a:t>Modifier les styles du texte du masque</a:t>
            </a:r>
          </a:p>
        </p:txBody>
      </p:sp>
      <p:sp>
        <p:nvSpPr>
          <p:cNvPr id="7" name="Espace réservé du texte 6">
            <a:extLst>
              <a:ext uri="{FF2B5EF4-FFF2-40B4-BE49-F238E27FC236}">
                <a16:creationId xmlns:a16="http://schemas.microsoft.com/office/drawing/2014/main" id="{546DD30C-1BF2-1511-2DC4-FB84CF4C443F}"/>
              </a:ext>
            </a:extLst>
          </p:cNvPr>
          <p:cNvSpPr>
            <a:spLocks noGrp="1"/>
          </p:cNvSpPr>
          <p:nvPr>
            <p:ph type="body" sz="quarter" idx="13" hasCustomPrompt="1"/>
          </p:nvPr>
        </p:nvSpPr>
        <p:spPr>
          <a:xfrm>
            <a:off x="995307" y="3473905"/>
            <a:ext cx="2304000" cy="415498"/>
          </a:xfrm>
        </p:spPr>
        <p:txBody>
          <a:bodyPr/>
          <a:lstStyle>
            <a:lvl1pPr algn="ctr">
              <a:lnSpc>
                <a:spcPct val="100000"/>
              </a:lnSpc>
              <a:spcBef>
                <a:spcPts val="0"/>
              </a:spcBef>
              <a:buFontTx/>
              <a:buNone/>
              <a:defRPr sz="1500" b="1">
                <a:solidFill>
                  <a:schemeClr val="accent1"/>
                </a:solidFill>
              </a:defRPr>
            </a:lvl1pPr>
            <a:lvl2pPr marL="0" indent="0" algn="ctr">
              <a:lnSpc>
                <a:spcPct val="100000"/>
              </a:lnSpc>
              <a:spcBef>
                <a:spcPts val="0"/>
              </a:spcBef>
              <a:buFontTx/>
              <a:buNone/>
              <a:defRPr sz="1200" b="0"/>
            </a:lvl2pPr>
            <a:lvl3pPr marL="0" algn="ctr">
              <a:lnSpc>
                <a:spcPct val="100000"/>
              </a:lnSpc>
              <a:spcBef>
                <a:spcPts val="0"/>
              </a:spcBef>
              <a:buFontTx/>
              <a:buNone/>
              <a:defRPr sz="1050" b="0"/>
            </a:lvl3pPr>
            <a:lvl4pPr algn="ctr">
              <a:lnSpc>
                <a:spcPct val="100000"/>
              </a:lnSpc>
              <a:spcBef>
                <a:spcPts val="0"/>
              </a:spcBef>
              <a:buFontTx/>
              <a:buNone/>
              <a:defRPr sz="900" b="0"/>
            </a:lvl4pPr>
            <a:lvl5pPr algn="ctr">
              <a:lnSpc>
                <a:spcPct val="100000"/>
              </a:lnSpc>
              <a:spcBef>
                <a:spcPts val="0"/>
              </a:spcBef>
              <a:buFontTx/>
              <a:buNone/>
              <a:defRPr sz="900" b="0"/>
            </a:lvl5pPr>
          </a:lstStyle>
          <a:p>
            <a:pPr lvl="0"/>
            <a:r>
              <a:rPr lang="fr-FR" dirty="0"/>
              <a:t>Niveau 1</a:t>
            </a:r>
          </a:p>
          <a:p>
            <a:pPr lvl="1"/>
            <a:r>
              <a:rPr lang="fr-FR" dirty="0"/>
              <a:t>Deuxième niveau</a:t>
            </a:r>
          </a:p>
        </p:txBody>
      </p:sp>
      <p:sp>
        <p:nvSpPr>
          <p:cNvPr id="11" name="Espace réservé du texte 6">
            <a:extLst>
              <a:ext uri="{FF2B5EF4-FFF2-40B4-BE49-F238E27FC236}">
                <a16:creationId xmlns:a16="http://schemas.microsoft.com/office/drawing/2014/main" id="{3CF6B8EE-C682-B45C-9F8D-22252A34AEEC}"/>
              </a:ext>
            </a:extLst>
          </p:cNvPr>
          <p:cNvSpPr>
            <a:spLocks noGrp="1"/>
          </p:cNvSpPr>
          <p:nvPr>
            <p:ph type="body" sz="quarter" idx="15" hasCustomPrompt="1"/>
          </p:nvPr>
        </p:nvSpPr>
        <p:spPr>
          <a:xfrm>
            <a:off x="3599987" y="3473905"/>
            <a:ext cx="2304000" cy="415498"/>
          </a:xfrm>
        </p:spPr>
        <p:txBody>
          <a:bodyPr/>
          <a:lstStyle>
            <a:lvl1pPr algn="ctr">
              <a:lnSpc>
                <a:spcPct val="100000"/>
              </a:lnSpc>
              <a:spcBef>
                <a:spcPts val="0"/>
              </a:spcBef>
              <a:buFontTx/>
              <a:buNone/>
              <a:defRPr sz="1500" b="1">
                <a:solidFill>
                  <a:schemeClr val="accent1"/>
                </a:solidFill>
              </a:defRPr>
            </a:lvl1pPr>
            <a:lvl2pPr marL="0" indent="0" algn="ctr">
              <a:lnSpc>
                <a:spcPct val="100000"/>
              </a:lnSpc>
              <a:spcBef>
                <a:spcPts val="0"/>
              </a:spcBef>
              <a:buFontTx/>
              <a:buNone/>
              <a:defRPr sz="1200" b="0"/>
            </a:lvl2pPr>
            <a:lvl3pPr marL="0" algn="ctr">
              <a:lnSpc>
                <a:spcPct val="100000"/>
              </a:lnSpc>
              <a:spcBef>
                <a:spcPts val="0"/>
              </a:spcBef>
              <a:buFontTx/>
              <a:buNone/>
              <a:defRPr sz="1050" b="0"/>
            </a:lvl3pPr>
            <a:lvl4pPr algn="ctr">
              <a:lnSpc>
                <a:spcPct val="100000"/>
              </a:lnSpc>
              <a:spcBef>
                <a:spcPts val="0"/>
              </a:spcBef>
              <a:buFontTx/>
              <a:buNone/>
              <a:defRPr sz="900" b="0"/>
            </a:lvl4pPr>
            <a:lvl5pPr algn="ctr">
              <a:lnSpc>
                <a:spcPct val="100000"/>
              </a:lnSpc>
              <a:spcBef>
                <a:spcPts val="0"/>
              </a:spcBef>
              <a:buFontTx/>
              <a:buNone/>
              <a:defRPr sz="900" b="0"/>
            </a:lvl5pPr>
          </a:lstStyle>
          <a:p>
            <a:pPr lvl="0"/>
            <a:r>
              <a:rPr lang="fr-FR" dirty="0"/>
              <a:t>Niveau 1</a:t>
            </a:r>
          </a:p>
          <a:p>
            <a:pPr lvl="1"/>
            <a:r>
              <a:rPr lang="fr-FR" dirty="0"/>
              <a:t>Deuxième niveau</a:t>
            </a:r>
          </a:p>
        </p:txBody>
      </p:sp>
      <p:sp>
        <p:nvSpPr>
          <p:cNvPr id="12" name="Espace réservé du texte 6">
            <a:extLst>
              <a:ext uri="{FF2B5EF4-FFF2-40B4-BE49-F238E27FC236}">
                <a16:creationId xmlns:a16="http://schemas.microsoft.com/office/drawing/2014/main" id="{A2957E7F-5541-DC81-D893-F64F2EDE00E8}"/>
              </a:ext>
            </a:extLst>
          </p:cNvPr>
          <p:cNvSpPr>
            <a:spLocks noGrp="1"/>
          </p:cNvSpPr>
          <p:nvPr>
            <p:ph type="body" sz="quarter" idx="16" hasCustomPrompt="1"/>
          </p:nvPr>
        </p:nvSpPr>
        <p:spPr>
          <a:xfrm>
            <a:off x="6204667" y="3473905"/>
            <a:ext cx="2304000" cy="415498"/>
          </a:xfrm>
        </p:spPr>
        <p:txBody>
          <a:bodyPr/>
          <a:lstStyle>
            <a:lvl1pPr algn="ctr">
              <a:lnSpc>
                <a:spcPct val="100000"/>
              </a:lnSpc>
              <a:spcBef>
                <a:spcPts val="0"/>
              </a:spcBef>
              <a:buFontTx/>
              <a:buNone/>
              <a:defRPr sz="1500" b="1">
                <a:solidFill>
                  <a:schemeClr val="accent1"/>
                </a:solidFill>
              </a:defRPr>
            </a:lvl1pPr>
            <a:lvl2pPr marL="0" indent="0" algn="ctr">
              <a:lnSpc>
                <a:spcPct val="100000"/>
              </a:lnSpc>
              <a:spcBef>
                <a:spcPts val="0"/>
              </a:spcBef>
              <a:buFontTx/>
              <a:buNone/>
              <a:defRPr sz="1200" b="0"/>
            </a:lvl2pPr>
            <a:lvl3pPr marL="0" algn="ctr">
              <a:lnSpc>
                <a:spcPct val="100000"/>
              </a:lnSpc>
              <a:spcBef>
                <a:spcPts val="0"/>
              </a:spcBef>
              <a:buFontTx/>
              <a:buNone/>
              <a:defRPr sz="1050" b="0"/>
            </a:lvl3pPr>
            <a:lvl4pPr algn="ctr">
              <a:lnSpc>
                <a:spcPct val="100000"/>
              </a:lnSpc>
              <a:spcBef>
                <a:spcPts val="0"/>
              </a:spcBef>
              <a:buFontTx/>
              <a:buNone/>
              <a:defRPr sz="900" b="0"/>
            </a:lvl4pPr>
            <a:lvl5pPr algn="ctr">
              <a:lnSpc>
                <a:spcPct val="100000"/>
              </a:lnSpc>
              <a:spcBef>
                <a:spcPts val="0"/>
              </a:spcBef>
              <a:buFontTx/>
              <a:buNone/>
              <a:defRPr sz="900" b="0"/>
            </a:lvl5pPr>
          </a:lstStyle>
          <a:p>
            <a:pPr lvl="0"/>
            <a:r>
              <a:rPr lang="fr-FR" dirty="0"/>
              <a:t>Niveau 1</a:t>
            </a:r>
          </a:p>
          <a:p>
            <a:pPr lvl="1"/>
            <a:r>
              <a:rPr lang="fr-FR" dirty="0"/>
              <a:t>Deuxième niveau</a:t>
            </a:r>
          </a:p>
        </p:txBody>
      </p:sp>
      <p:sp>
        <p:nvSpPr>
          <p:cNvPr id="13" name="Espace réservé du texte 6">
            <a:extLst>
              <a:ext uri="{FF2B5EF4-FFF2-40B4-BE49-F238E27FC236}">
                <a16:creationId xmlns:a16="http://schemas.microsoft.com/office/drawing/2014/main" id="{41530654-64A0-6DC1-C2A4-559763ECBB38}"/>
              </a:ext>
            </a:extLst>
          </p:cNvPr>
          <p:cNvSpPr>
            <a:spLocks noGrp="1"/>
          </p:cNvSpPr>
          <p:nvPr>
            <p:ph type="body" sz="quarter" idx="17" hasCustomPrompt="1"/>
          </p:nvPr>
        </p:nvSpPr>
        <p:spPr>
          <a:xfrm>
            <a:off x="8809347" y="3473905"/>
            <a:ext cx="2304000" cy="415498"/>
          </a:xfrm>
        </p:spPr>
        <p:txBody>
          <a:bodyPr/>
          <a:lstStyle>
            <a:lvl1pPr algn="ctr">
              <a:lnSpc>
                <a:spcPct val="100000"/>
              </a:lnSpc>
              <a:spcBef>
                <a:spcPts val="0"/>
              </a:spcBef>
              <a:buFontTx/>
              <a:buNone/>
              <a:defRPr sz="1500" b="1">
                <a:solidFill>
                  <a:schemeClr val="accent1"/>
                </a:solidFill>
              </a:defRPr>
            </a:lvl1pPr>
            <a:lvl2pPr marL="0" indent="0" algn="ctr">
              <a:lnSpc>
                <a:spcPct val="100000"/>
              </a:lnSpc>
              <a:spcBef>
                <a:spcPts val="0"/>
              </a:spcBef>
              <a:buFontTx/>
              <a:buNone/>
              <a:defRPr sz="1200" b="0"/>
            </a:lvl2pPr>
            <a:lvl3pPr marL="0" algn="ctr">
              <a:lnSpc>
                <a:spcPct val="100000"/>
              </a:lnSpc>
              <a:spcBef>
                <a:spcPts val="0"/>
              </a:spcBef>
              <a:buFontTx/>
              <a:buNone/>
              <a:defRPr sz="1050" b="0"/>
            </a:lvl3pPr>
            <a:lvl4pPr algn="ctr">
              <a:lnSpc>
                <a:spcPct val="100000"/>
              </a:lnSpc>
              <a:spcBef>
                <a:spcPts val="0"/>
              </a:spcBef>
              <a:buFontTx/>
              <a:buNone/>
              <a:defRPr sz="900" b="0"/>
            </a:lvl4pPr>
            <a:lvl5pPr algn="ctr">
              <a:lnSpc>
                <a:spcPct val="100000"/>
              </a:lnSpc>
              <a:spcBef>
                <a:spcPts val="0"/>
              </a:spcBef>
              <a:buFontTx/>
              <a:buNone/>
              <a:defRPr sz="900" b="0"/>
            </a:lvl5pPr>
          </a:lstStyle>
          <a:p>
            <a:pPr lvl="0"/>
            <a:r>
              <a:rPr lang="fr-FR" dirty="0"/>
              <a:t>Niveau 1</a:t>
            </a:r>
          </a:p>
          <a:p>
            <a:pPr lvl="1"/>
            <a:r>
              <a:rPr lang="fr-FR" dirty="0"/>
              <a:t>Deuxième niveau</a:t>
            </a:r>
          </a:p>
        </p:txBody>
      </p:sp>
      <p:sp>
        <p:nvSpPr>
          <p:cNvPr id="4" name="Espace réservé du contenu 3">
            <a:extLst>
              <a:ext uri="{FF2B5EF4-FFF2-40B4-BE49-F238E27FC236}">
                <a16:creationId xmlns:a16="http://schemas.microsoft.com/office/drawing/2014/main" id="{5333FE2D-DC07-3800-9CE2-30BF3C7D52C5}"/>
              </a:ext>
            </a:extLst>
          </p:cNvPr>
          <p:cNvSpPr>
            <a:spLocks noGrp="1"/>
          </p:cNvSpPr>
          <p:nvPr>
            <p:ph sz="quarter" idx="18" hasCustomPrompt="1"/>
          </p:nvPr>
        </p:nvSpPr>
        <p:spPr>
          <a:xfrm>
            <a:off x="995363" y="2097087"/>
            <a:ext cx="2303463" cy="1296000"/>
          </a:xfrm>
        </p:spPr>
        <p:txBody>
          <a:bodyPr>
            <a:noAutofit/>
          </a:bodyPr>
          <a:lstStyle>
            <a:lvl1pPr>
              <a:lnSpc>
                <a:spcPct val="100000"/>
              </a:lnSpc>
              <a:spcBef>
                <a:spcPts val="0"/>
              </a:spcBef>
              <a:defRPr sz="900" b="0"/>
            </a:lvl1pPr>
            <a:lvl2pPr>
              <a:lnSpc>
                <a:spcPct val="100000"/>
              </a:lnSpc>
              <a:spcBef>
                <a:spcPts val="0"/>
              </a:spcBef>
              <a:defRPr/>
            </a:lvl2pPr>
          </a:lstStyle>
          <a:p>
            <a:pPr lvl="0"/>
            <a:r>
              <a:rPr lang="fr-FR" dirty="0"/>
              <a:t>Cliquez pour insérer un élément</a:t>
            </a:r>
          </a:p>
        </p:txBody>
      </p:sp>
      <p:sp>
        <p:nvSpPr>
          <p:cNvPr id="17" name="Espace réservé du contenu 3">
            <a:extLst>
              <a:ext uri="{FF2B5EF4-FFF2-40B4-BE49-F238E27FC236}">
                <a16:creationId xmlns:a16="http://schemas.microsoft.com/office/drawing/2014/main" id="{1E01B644-A403-F14F-FBD0-560A9FD21BA0}"/>
              </a:ext>
            </a:extLst>
          </p:cNvPr>
          <p:cNvSpPr>
            <a:spLocks noGrp="1"/>
          </p:cNvSpPr>
          <p:nvPr>
            <p:ph sz="quarter" idx="19" hasCustomPrompt="1"/>
          </p:nvPr>
        </p:nvSpPr>
        <p:spPr>
          <a:xfrm>
            <a:off x="3599987" y="2097087"/>
            <a:ext cx="2303463" cy="1296000"/>
          </a:xfrm>
        </p:spPr>
        <p:txBody>
          <a:bodyPr>
            <a:noAutofit/>
          </a:bodyPr>
          <a:lstStyle>
            <a:lvl1pPr>
              <a:lnSpc>
                <a:spcPct val="100000"/>
              </a:lnSpc>
              <a:spcBef>
                <a:spcPts val="0"/>
              </a:spcBef>
              <a:defRPr sz="900" b="0"/>
            </a:lvl1pPr>
            <a:lvl2pPr>
              <a:lnSpc>
                <a:spcPct val="100000"/>
              </a:lnSpc>
              <a:spcBef>
                <a:spcPts val="0"/>
              </a:spcBef>
              <a:defRPr/>
            </a:lvl2pPr>
          </a:lstStyle>
          <a:p>
            <a:pPr lvl="0"/>
            <a:r>
              <a:rPr lang="fr-FR" dirty="0"/>
              <a:t>Cliquez pour insérer un élément</a:t>
            </a:r>
          </a:p>
        </p:txBody>
      </p:sp>
      <p:sp>
        <p:nvSpPr>
          <p:cNvPr id="18" name="Espace réservé du contenu 3">
            <a:extLst>
              <a:ext uri="{FF2B5EF4-FFF2-40B4-BE49-F238E27FC236}">
                <a16:creationId xmlns:a16="http://schemas.microsoft.com/office/drawing/2014/main" id="{5CA2558D-F2FE-628E-A494-E5C4B6DCD4B1}"/>
              </a:ext>
            </a:extLst>
          </p:cNvPr>
          <p:cNvSpPr>
            <a:spLocks noGrp="1"/>
          </p:cNvSpPr>
          <p:nvPr>
            <p:ph sz="quarter" idx="20" hasCustomPrompt="1"/>
          </p:nvPr>
        </p:nvSpPr>
        <p:spPr>
          <a:xfrm>
            <a:off x="6211578" y="2096368"/>
            <a:ext cx="2303463" cy="1296000"/>
          </a:xfrm>
        </p:spPr>
        <p:txBody>
          <a:bodyPr>
            <a:noAutofit/>
          </a:bodyPr>
          <a:lstStyle>
            <a:lvl1pPr>
              <a:lnSpc>
                <a:spcPct val="100000"/>
              </a:lnSpc>
              <a:spcBef>
                <a:spcPts val="0"/>
              </a:spcBef>
              <a:defRPr sz="900" b="0"/>
            </a:lvl1pPr>
            <a:lvl2pPr>
              <a:lnSpc>
                <a:spcPct val="100000"/>
              </a:lnSpc>
              <a:spcBef>
                <a:spcPts val="0"/>
              </a:spcBef>
              <a:defRPr/>
            </a:lvl2pPr>
          </a:lstStyle>
          <a:p>
            <a:pPr lvl="0"/>
            <a:r>
              <a:rPr lang="fr-FR" dirty="0"/>
              <a:t>Cliquez pour insérer un élément</a:t>
            </a:r>
          </a:p>
        </p:txBody>
      </p:sp>
      <p:sp>
        <p:nvSpPr>
          <p:cNvPr id="19" name="Espace réservé du contenu 3">
            <a:extLst>
              <a:ext uri="{FF2B5EF4-FFF2-40B4-BE49-F238E27FC236}">
                <a16:creationId xmlns:a16="http://schemas.microsoft.com/office/drawing/2014/main" id="{85EB5434-43CA-9391-1D6C-4559671B263A}"/>
              </a:ext>
            </a:extLst>
          </p:cNvPr>
          <p:cNvSpPr>
            <a:spLocks noGrp="1"/>
          </p:cNvSpPr>
          <p:nvPr>
            <p:ph sz="quarter" idx="21" hasCustomPrompt="1"/>
          </p:nvPr>
        </p:nvSpPr>
        <p:spPr>
          <a:xfrm>
            <a:off x="8816202" y="2096368"/>
            <a:ext cx="2303463" cy="1296000"/>
          </a:xfrm>
        </p:spPr>
        <p:txBody>
          <a:bodyPr>
            <a:noAutofit/>
          </a:bodyPr>
          <a:lstStyle>
            <a:lvl1pPr>
              <a:lnSpc>
                <a:spcPct val="100000"/>
              </a:lnSpc>
              <a:spcBef>
                <a:spcPts val="0"/>
              </a:spcBef>
              <a:defRPr sz="900" b="0"/>
            </a:lvl1pPr>
            <a:lvl2pPr>
              <a:lnSpc>
                <a:spcPct val="100000"/>
              </a:lnSpc>
              <a:spcBef>
                <a:spcPts val="0"/>
              </a:spcBef>
              <a:defRPr/>
            </a:lvl2pPr>
          </a:lstStyle>
          <a:p>
            <a:pPr lvl="0"/>
            <a:r>
              <a:rPr lang="fr-FR" dirty="0"/>
              <a:t>Cliquez pour insérer un élément</a:t>
            </a:r>
          </a:p>
        </p:txBody>
      </p:sp>
    </p:spTree>
    <p:extLst>
      <p:ext uri="{BB962C8B-B14F-4D97-AF65-F5344CB8AC3E}">
        <p14:creationId xmlns:p14="http://schemas.microsoft.com/office/powerpoint/2010/main" val="36112059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suel + Encadré">
    <p:spTree>
      <p:nvGrpSpPr>
        <p:cNvPr id="1" name=""/>
        <p:cNvGrpSpPr/>
        <p:nvPr/>
      </p:nvGrpSpPr>
      <p:grpSpPr>
        <a:xfrm>
          <a:off x="0" y="0"/>
          <a:ext cx="0" cy="0"/>
          <a:chOff x="0" y="0"/>
          <a:chExt cx="0" cy="0"/>
        </a:xfrm>
      </p:grpSpPr>
      <p:sp>
        <p:nvSpPr>
          <p:cNvPr id="11" name="Espace réservé pour une image  8">
            <a:extLst>
              <a:ext uri="{FF2B5EF4-FFF2-40B4-BE49-F238E27FC236}">
                <a16:creationId xmlns:a16="http://schemas.microsoft.com/office/drawing/2014/main" id="{BEFA0914-5D39-0FE8-3ABD-4430E7AEF3EA}"/>
              </a:ext>
            </a:extLst>
          </p:cNvPr>
          <p:cNvSpPr>
            <a:spLocks noGrp="1"/>
          </p:cNvSpPr>
          <p:nvPr>
            <p:ph type="pic" sz="quarter" idx="15"/>
          </p:nvPr>
        </p:nvSpPr>
        <p:spPr>
          <a:xfrm>
            <a:off x="0" y="-1"/>
            <a:ext cx="5292000" cy="6156000"/>
          </a:xfrm>
          <a:pattFill prst="openDmnd">
            <a:fgClr>
              <a:schemeClr val="bg2"/>
            </a:fgClr>
            <a:bgClr>
              <a:schemeClr val="bg1"/>
            </a:bgClr>
          </a:pattFill>
        </p:spPr>
        <p:txBody>
          <a:bodyPr anchor="ctr">
            <a:noAutofit/>
          </a:bodyPr>
          <a:lstStyle>
            <a:lvl1pPr algn="ctr">
              <a:defRPr sz="900" b="0">
                <a:solidFill>
                  <a:schemeClr val="tx1"/>
                </a:solidFill>
              </a:defRPr>
            </a:lvl1pPr>
          </a:lstStyle>
          <a:p>
            <a:r>
              <a:rPr lang="fr-FR"/>
              <a:t>Cliquez sur l'icône pour ajouter une image</a:t>
            </a:r>
          </a:p>
        </p:txBody>
      </p:sp>
      <p:sp>
        <p:nvSpPr>
          <p:cNvPr id="2" name="Titre 1"/>
          <p:cNvSpPr>
            <a:spLocks noGrp="1"/>
          </p:cNvSpPr>
          <p:nvPr>
            <p:ph type="title"/>
          </p:nvPr>
        </p:nvSpPr>
        <p:spPr>
          <a:xfrm>
            <a:off x="5591900" y="566539"/>
            <a:ext cx="5292000" cy="323165"/>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4904760" y="2061106"/>
            <a:ext cx="6012000" cy="967097"/>
          </a:xfrm>
          <a:solidFill>
            <a:schemeClr val="accent2"/>
          </a:solidFill>
          <a:ln w="28575">
            <a:noFill/>
          </a:ln>
        </p:spPr>
        <p:txBody>
          <a:bodyPr lIns="540000" tIns="360000" rIns="540000" bIns="360000"/>
          <a:lstStyle>
            <a:lvl1pPr>
              <a:spcBef>
                <a:spcPts val="0"/>
              </a:spcBef>
              <a:defRPr>
                <a:solidFill>
                  <a:schemeClr val="bg1"/>
                </a:solidFill>
              </a:defRPr>
            </a:lvl1pPr>
          </a:lstStyle>
          <a:p>
            <a:pPr lvl="0"/>
            <a:r>
              <a:rPr lang="fr-FR"/>
              <a:t>Modifier les styles du texte du masque</a:t>
            </a: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5591899" y="1015572"/>
            <a:ext cx="5292000" cy="253916"/>
          </a:xfrm>
        </p:spPr>
        <p:txBody>
          <a:bodyPr wrap="square">
            <a:spAutoFit/>
          </a:bodyPr>
          <a:lstStyle>
            <a:lvl1pPr marL="0" indent="0">
              <a:lnSpc>
                <a:spcPct val="100000"/>
              </a:lnSpc>
              <a:spcBef>
                <a:spcPts val="0"/>
              </a:spcBef>
              <a:buFontTx/>
              <a:buNone/>
              <a:defRPr sz="1650" b="1">
                <a:solidFill>
                  <a:schemeClr val="accent1"/>
                </a:solidFill>
              </a:defRPr>
            </a:lvl1pPr>
            <a:lvl2pPr marL="0" indent="0">
              <a:spcBef>
                <a:spcPts val="0"/>
              </a:spcBef>
              <a:buFontTx/>
              <a:buNone/>
              <a:defRPr sz="900" b="0"/>
            </a:lvl2pPr>
            <a:lvl3pPr marL="0">
              <a:spcBef>
                <a:spcPts val="0"/>
              </a:spcBef>
              <a:buFontTx/>
              <a:buNone/>
              <a:defRPr sz="900" b="0"/>
            </a:lvl3pPr>
            <a:lvl4pPr>
              <a:buFontTx/>
              <a:buNone/>
              <a:defRPr sz="900" b="0"/>
            </a:lvl4pPr>
            <a:lvl5pPr>
              <a:buFontTx/>
              <a:buNone/>
              <a:defRPr sz="900" b="0"/>
            </a:lvl5pPr>
          </a:lstStyle>
          <a:p>
            <a:pPr lvl="0"/>
            <a:r>
              <a:rPr lang="fr-FR"/>
              <a:t>Modifier les styles du texte du masque</a:t>
            </a:r>
          </a:p>
        </p:txBody>
      </p:sp>
    </p:spTree>
    <p:extLst>
      <p:ext uri="{BB962C8B-B14F-4D97-AF65-F5344CB8AC3E}">
        <p14:creationId xmlns:p14="http://schemas.microsoft.com/office/powerpoint/2010/main" val="3802696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e + Visu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7AD8CCB-762A-5D7C-ABA7-CAA0BE9F844A}"/>
              </a:ext>
            </a:extLst>
          </p:cNvPr>
          <p:cNvSpPr/>
          <p:nvPr userDrawn="1"/>
        </p:nvSpPr>
        <p:spPr>
          <a:xfrm>
            <a:off x="8472264" y="0"/>
            <a:ext cx="3719737"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2" name="Titre 1"/>
          <p:cNvSpPr>
            <a:spLocks noGrp="1"/>
          </p:cNvSpPr>
          <p:nvPr>
            <p:ph type="title"/>
          </p:nvPr>
        </p:nvSpPr>
        <p:spPr>
          <a:xfrm>
            <a:off x="982663" y="747720"/>
            <a:ext cx="5040000" cy="323165"/>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982663" y="2097088"/>
            <a:ext cx="5040000" cy="1185453"/>
          </a:xfrm>
        </p:spPr>
        <p:txBody>
          <a:bodyPr/>
          <a:lstStyle>
            <a:lvl5pPr>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1" y="1196753"/>
            <a:ext cx="5040000" cy="253916"/>
          </a:xfrm>
        </p:spPr>
        <p:txBody>
          <a:bodyPr wrap="square">
            <a:spAutoFit/>
          </a:bodyPr>
          <a:lstStyle>
            <a:lvl1pPr>
              <a:lnSpc>
                <a:spcPct val="100000"/>
              </a:lnSpc>
              <a:spcBef>
                <a:spcPts val="0"/>
              </a:spcBef>
              <a:buFontTx/>
              <a:buNone/>
              <a:defRPr sz="1650" b="1">
                <a:solidFill>
                  <a:schemeClr val="accent1"/>
                </a:solidFill>
              </a:defRPr>
            </a:lvl1pPr>
            <a:lvl2pPr marL="0" indent="0">
              <a:spcBef>
                <a:spcPts val="0"/>
              </a:spcBef>
              <a:buFontTx/>
              <a:buNone/>
              <a:defRPr sz="900" b="0"/>
            </a:lvl2pPr>
            <a:lvl3pPr marL="0">
              <a:spcBef>
                <a:spcPts val="0"/>
              </a:spcBef>
              <a:buFontTx/>
              <a:buNone/>
              <a:defRPr sz="900" b="0"/>
            </a:lvl3pPr>
            <a:lvl4pPr>
              <a:buFontTx/>
              <a:buNone/>
              <a:defRPr sz="900" b="0"/>
            </a:lvl4pPr>
            <a:lvl5pPr>
              <a:buFontTx/>
              <a:buNone/>
              <a:defRPr sz="900" b="0"/>
            </a:lvl5pPr>
          </a:lstStyle>
          <a:p>
            <a:pPr lvl="0"/>
            <a:r>
              <a:rPr lang="fr-FR"/>
              <a:t>Modifier les styles du texte du masque</a:t>
            </a:r>
          </a:p>
        </p:txBody>
      </p:sp>
      <p:sp>
        <p:nvSpPr>
          <p:cNvPr id="10" name="Espace réservé pour une image  8">
            <a:extLst>
              <a:ext uri="{FF2B5EF4-FFF2-40B4-BE49-F238E27FC236}">
                <a16:creationId xmlns:a16="http://schemas.microsoft.com/office/drawing/2014/main" id="{D0B4EEEB-4015-7CA4-0038-1EDFA9D5B927}"/>
              </a:ext>
            </a:extLst>
          </p:cNvPr>
          <p:cNvSpPr>
            <a:spLocks noGrp="1"/>
          </p:cNvSpPr>
          <p:nvPr>
            <p:ph type="pic" sz="quarter" idx="15"/>
          </p:nvPr>
        </p:nvSpPr>
        <p:spPr>
          <a:xfrm>
            <a:off x="6249685" y="672541"/>
            <a:ext cx="5328000" cy="5220000"/>
          </a:xfrm>
          <a:pattFill prst="openDmnd">
            <a:fgClr>
              <a:schemeClr val="bg2"/>
            </a:fgClr>
            <a:bgClr>
              <a:schemeClr val="bg1"/>
            </a:bgClr>
          </a:pattFill>
        </p:spPr>
        <p:txBody>
          <a:bodyPr anchor="ctr">
            <a:noAutofit/>
          </a:bodyPr>
          <a:lstStyle>
            <a:lvl1pPr algn="ctr">
              <a:defRPr sz="900" b="0">
                <a:solidFill>
                  <a:schemeClr val="tx1"/>
                </a:solidFill>
              </a:defRPr>
            </a:lvl1pPr>
          </a:lstStyle>
          <a:p>
            <a:r>
              <a:rPr lang="fr-FR"/>
              <a:t>Cliquez sur l'icône pour ajouter une image</a:t>
            </a:r>
          </a:p>
        </p:txBody>
      </p:sp>
      <p:sp>
        <p:nvSpPr>
          <p:cNvPr id="11" name="Espace réservé du texte 7">
            <a:extLst>
              <a:ext uri="{FF2B5EF4-FFF2-40B4-BE49-F238E27FC236}">
                <a16:creationId xmlns:a16="http://schemas.microsoft.com/office/drawing/2014/main" id="{C8AA94F0-FF30-7F0E-194D-9848C8CE4D01}"/>
              </a:ext>
            </a:extLst>
          </p:cNvPr>
          <p:cNvSpPr>
            <a:spLocks noGrp="1"/>
          </p:cNvSpPr>
          <p:nvPr>
            <p:ph type="body" sz="quarter" idx="16" hasCustomPrompt="1"/>
          </p:nvPr>
        </p:nvSpPr>
        <p:spPr>
          <a:xfrm>
            <a:off x="982661" y="5269510"/>
            <a:ext cx="5040000" cy="643766"/>
          </a:xfrm>
          <a:solidFill>
            <a:schemeClr val="accent1"/>
          </a:solidFill>
        </p:spPr>
        <p:txBody>
          <a:bodyPr anchor="b"/>
          <a:lstStyle>
            <a:lvl1pPr>
              <a:lnSpc>
                <a:spcPct val="100000"/>
              </a:lnSpc>
              <a:spcBef>
                <a:spcPts val="0"/>
              </a:spcBef>
              <a:spcAft>
                <a:spcPts val="450"/>
              </a:spcAft>
              <a:defRPr>
                <a:solidFill>
                  <a:schemeClr val="bg1"/>
                </a:solidFill>
              </a:defRPr>
            </a:lvl1pPr>
            <a:lvl2pPr>
              <a:lnSpc>
                <a:spcPct val="100000"/>
              </a:lnSpc>
              <a:spcBef>
                <a:spcPts val="0"/>
              </a:spcBef>
              <a:defRPr>
                <a:solidFill>
                  <a:schemeClr val="bg1"/>
                </a:solidFill>
              </a:defRPr>
            </a:lvl2pPr>
            <a:lvl3pPr>
              <a:spcBef>
                <a:spcPts val="225"/>
              </a:spcBef>
              <a:buClr>
                <a:schemeClr val="bg1"/>
              </a:buClr>
              <a:defRPr>
                <a:solidFill>
                  <a:schemeClr val="bg1"/>
                </a:solidFill>
              </a:defRPr>
            </a:lvl3pPr>
          </a:lstStyle>
          <a:p>
            <a:pPr lvl="0"/>
            <a:r>
              <a:rPr lang="fr-FR" dirty="0"/>
              <a:t>NIVEAU 1</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4914605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iffres clés + Graphique">
    <p:spTree>
      <p:nvGrpSpPr>
        <p:cNvPr id="1" name=""/>
        <p:cNvGrpSpPr/>
        <p:nvPr/>
      </p:nvGrpSpPr>
      <p:grpSpPr>
        <a:xfrm>
          <a:off x="0" y="0"/>
          <a:ext cx="0" cy="0"/>
          <a:chOff x="0" y="0"/>
          <a:chExt cx="0" cy="0"/>
        </a:xfrm>
      </p:grpSpPr>
      <p:sp>
        <p:nvSpPr>
          <p:cNvPr id="15" name="Espace réservé du graphique 14">
            <a:extLst>
              <a:ext uri="{FF2B5EF4-FFF2-40B4-BE49-F238E27FC236}">
                <a16:creationId xmlns:a16="http://schemas.microsoft.com/office/drawing/2014/main" id="{071DFE56-6758-4628-4687-2BE72845E547}"/>
              </a:ext>
            </a:extLst>
          </p:cNvPr>
          <p:cNvSpPr>
            <a:spLocks noGrp="1"/>
          </p:cNvSpPr>
          <p:nvPr>
            <p:ph type="chart" sz="quarter" idx="17"/>
          </p:nvPr>
        </p:nvSpPr>
        <p:spPr>
          <a:xfrm>
            <a:off x="6768075" y="2097088"/>
            <a:ext cx="5123888" cy="3276600"/>
          </a:xfrm>
        </p:spPr>
        <p:txBody>
          <a:bodyPr anchor="ctr">
            <a:noAutofit/>
          </a:bodyPr>
          <a:lstStyle>
            <a:lvl1pPr algn="ctr">
              <a:defRPr sz="900" b="0">
                <a:solidFill>
                  <a:schemeClr val="tx1"/>
                </a:solidFill>
              </a:defRPr>
            </a:lvl1pPr>
          </a:lstStyle>
          <a:p>
            <a:r>
              <a:rPr lang="fr-FR"/>
              <a:t>Cliquez sur l'icône pour ajouter un graphique</a:t>
            </a:r>
          </a:p>
        </p:txBody>
      </p:sp>
      <p:sp>
        <p:nvSpPr>
          <p:cNvPr id="2" name="Titre 1"/>
          <p:cNvSpPr>
            <a:spLocks noGrp="1"/>
          </p:cNvSpPr>
          <p:nvPr>
            <p:ph type="title"/>
          </p:nvPr>
        </p:nvSpPr>
        <p:spPr>
          <a:xfrm>
            <a:off x="982663" y="747720"/>
            <a:ext cx="9900000" cy="323165"/>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1" y="1196752"/>
            <a:ext cx="9899651" cy="253916"/>
          </a:xfrm>
        </p:spPr>
        <p:txBody>
          <a:bodyPr>
            <a:spAutoFit/>
          </a:bodyPr>
          <a:lstStyle>
            <a:lvl1pPr>
              <a:lnSpc>
                <a:spcPct val="100000"/>
              </a:lnSpc>
              <a:spcBef>
                <a:spcPts val="0"/>
              </a:spcBef>
              <a:buFontTx/>
              <a:buNone/>
              <a:defRPr sz="1650" b="1">
                <a:solidFill>
                  <a:schemeClr val="accent1"/>
                </a:solidFill>
              </a:defRPr>
            </a:lvl1pPr>
            <a:lvl2pPr marL="0" indent="0">
              <a:spcBef>
                <a:spcPts val="0"/>
              </a:spcBef>
              <a:buFontTx/>
              <a:buNone/>
              <a:defRPr sz="900" b="0"/>
            </a:lvl2pPr>
            <a:lvl3pPr marL="0">
              <a:spcBef>
                <a:spcPts val="0"/>
              </a:spcBef>
              <a:buFontTx/>
              <a:buNone/>
              <a:defRPr sz="900" b="0"/>
            </a:lvl3pPr>
            <a:lvl4pPr>
              <a:buFontTx/>
              <a:buNone/>
              <a:defRPr sz="900" b="0"/>
            </a:lvl4pPr>
            <a:lvl5pPr>
              <a:buFontTx/>
              <a:buNone/>
              <a:defRPr sz="900" b="0"/>
            </a:lvl5pPr>
          </a:lstStyle>
          <a:p>
            <a:pPr lvl="0"/>
            <a:r>
              <a:rPr lang="fr-FR"/>
              <a:t>Modifier les styles du texte du masque</a:t>
            </a:r>
          </a:p>
        </p:txBody>
      </p:sp>
      <p:sp>
        <p:nvSpPr>
          <p:cNvPr id="7" name="Espace réservé du texte 6">
            <a:extLst>
              <a:ext uri="{FF2B5EF4-FFF2-40B4-BE49-F238E27FC236}">
                <a16:creationId xmlns:a16="http://schemas.microsoft.com/office/drawing/2014/main" id="{6A7D9DEB-F334-6FA2-8151-89624F6EE238}"/>
              </a:ext>
            </a:extLst>
          </p:cNvPr>
          <p:cNvSpPr>
            <a:spLocks noGrp="1"/>
          </p:cNvSpPr>
          <p:nvPr>
            <p:ph type="body" sz="quarter" idx="13" hasCustomPrompt="1"/>
          </p:nvPr>
        </p:nvSpPr>
        <p:spPr>
          <a:xfrm>
            <a:off x="982663" y="3748074"/>
            <a:ext cx="1620000" cy="415498"/>
          </a:xfrm>
        </p:spPr>
        <p:txBody>
          <a:bodyPr/>
          <a:lstStyle>
            <a:lvl1pPr indent="0" algn="ctr">
              <a:lnSpc>
                <a:spcPct val="100000"/>
              </a:lnSpc>
              <a:spcBef>
                <a:spcPts val="0"/>
              </a:spcBef>
              <a:buFontTx/>
              <a:buNone/>
              <a:defRPr sz="1500" b="1">
                <a:solidFill>
                  <a:schemeClr val="accent1"/>
                </a:solidFill>
              </a:defRPr>
            </a:lvl1pPr>
            <a:lvl2pPr marL="0" indent="0" algn="ctr">
              <a:lnSpc>
                <a:spcPct val="100000"/>
              </a:lnSpc>
              <a:spcBef>
                <a:spcPts val="0"/>
              </a:spcBef>
              <a:buFontTx/>
              <a:buNone/>
              <a:defRPr sz="1200" b="0"/>
            </a:lvl2pPr>
            <a:lvl3pPr marL="0" indent="0" algn="ctr">
              <a:lnSpc>
                <a:spcPct val="100000"/>
              </a:lnSpc>
              <a:spcBef>
                <a:spcPts val="0"/>
              </a:spcBef>
              <a:buFontTx/>
              <a:buNone/>
              <a:defRPr sz="900" b="0"/>
            </a:lvl3pPr>
            <a:lvl4pPr indent="0" algn="ctr">
              <a:lnSpc>
                <a:spcPct val="100000"/>
              </a:lnSpc>
              <a:spcBef>
                <a:spcPts val="0"/>
              </a:spcBef>
              <a:buFontTx/>
              <a:buNone/>
              <a:defRPr sz="900" b="0"/>
            </a:lvl4pPr>
            <a:lvl5pPr indent="0" algn="ctr">
              <a:lnSpc>
                <a:spcPct val="100000"/>
              </a:lnSpc>
              <a:spcBef>
                <a:spcPts val="0"/>
              </a:spcBef>
              <a:buFontTx/>
              <a:buNone/>
              <a:defRPr sz="900" b="0"/>
            </a:lvl5pPr>
          </a:lstStyle>
          <a:p>
            <a:pPr lvl="0"/>
            <a:r>
              <a:rPr lang="fr-FR" dirty="0"/>
              <a:t>000</a:t>
            </a:r>
          </a:p>
          <a:p>
            <a:pPr lvl="1"/>
            <a:r>
              <a:rPr lang="fr-FR" dirty="0"/>
              <a:t>Deuxième niveau</a:t>
            </a:r>
          </a:p>
        </p:txBody>
      </p:sp>
      <p:sp>
        <p:nvSpPr>
          <p:cNvPr id="11" name="Espace réservé du texte 6">
            <a:extLst>
              <a:ext uri="{FF2B5EF4-FFF2-40B4-BE49-F238E27FC236}">
                <a16:creationId xmlns:a16="http://schemas.microsoft.com/office/drawing/2014/main" id="{2ECA4138-CB72-D5F5-D6A8-60C15D547B21}"/>
              </a:ext>
            </a:extLst>
          </p:cNvPr>
          <p:cNvSpPr>
            <a:spLocks noGrp="1"/>
          </p:cNvSpPr>
          <p:nvPr>
            <p:ph type="body" sz="quarter" idx="15" hasCustomPrompt="1"/>
          </p:nvPr>
        </p:nvSpPr>
        <p:spPr>
          <a:xfrm>
            <a:off x="2693237" y="3748074"/>
            <a:ext cx="1620000" cy="415498"/>
          </a:xfrm>
        </p:spPr>
        <p:txBody>
          <a:bodyPr/>
          <a:lstStyle>
            <a:lvl1pPr indent="0" algn="ctr">
              <a:lnSpc>
                <a:spcPct val="100000"/>
              </a:lnSpc>
              <a:spcBef>
                <a:spcPts val="0"/>
              </a:spcBef>
              <a:buFontTx/>
              <a:buNone/>
              <a:defRPr sz="1500" b="1">
                <a:solidFill>
                  <a:schemeClr val="accent4"/>
                </a:solidFill>
              </a:defRPr>
            </a:lvl1pPr>
            <a:lvl2pPr marL="0" indent="0" algn="ctr">
              <a:lnSpc>
                <a:spcPct val="100000"/>
              </a:lnSpc>
              <a:spcBef>
                <a:spcPts val="0"/>
              </a:spcBef>
              <a:buFontTx/>
              <a:buNone/>
              <a:defRPr sz="1200" b="0"/>
            </a:lvl2pPr>
            <a:lvl3pPr marL="0" indent="0" algn="ctr">
              <a:lnSpc>
                <a:spcPct val="100000"/>
              </a:lnSpc>
              <a:spcBef>
                <a:spcPts val="0"/>
              </a:spcBef>
              <a:buFontTx/>
              <a:buNone/>
              <a:defRPr sz="900" b="0"/>
            </a:lvl3pPr>
            <a:lvl4pPr indent="0" algn="ctr">
              <a:lnSpc>
                <a:spcPct val="100000"/>
              </a:lnSpc>
              <a:spcBef>
                <a:spcPts val="0"/>
              </a:spcBef>
              <a:buFontTx/>
              <a:buNone/>
              <a:defRPr sz="900" b="0"/>
            </a:lvl4pPr>
            <a:lvl5pPr indent="0" algn="ctr">
              <a:lnSpc>
                <a:spcPct val="100000"/>
              </a:lnSpc>
              <a:spcBef>
                <a:spcPts val="0"/>
              </a:spcBef>
              <a:buFontTx/>
              <a:buNone/>
              <a:defRPr sz="900" b="0"/>
            </a:lvl5pPr>
          </a:lstStyle>
          <a:p>
            <a:pPr lvl="0"/>
            <a:r>
              <a:rPr lang="fr-FR" dirty="0"/>
              <a:t>000</a:t>
            </a:r>
          </a:p>
          <a:p>
            <a:pPr lvl="1"/>
            <a:r>
              <a:rPr lang="fr-FR" dirty="0"/>
              <a:t>Deuxième niveau</a:t>
            </a:r>
          </a:p>
        </p:txBody>
      </p:sp>
      <p:sp>
        <p:nvSpPr>
          <p:cNvPr id="12" name="Espace réservé du texte 6">
            <a:extLst>
              <a:ext uri="{FF2B5EF4-FFF2-40B4-BE49-F238E27FC236}">
                <a16:creationId xmlns:a16="http://schemas.microsoft.com/office/drawing/2014/main" id="{421DC2D3-E74A-75A7-CB71-4C34012E6A7E}"/>
              </a:ext>
            </a:extLst>
          </p:cNvPr>
          <p:cNvSpPr>
            <a:spLocks noGrp="1"/>
          </p:cNvSpPr>
          <p:nvPr>
            <p:ph type="body" sz="quarter" idx="16" hasCustomPrompt="1"/>
          </p:nvPr>
        </p:nvSpPr>
        <p:spPr>
          <a:xfrm>
            <a:off x="4403812" y="3748074"/>
            <a:ext cx="1620000" cy="415498"/>
          </a:xfrm>
        </p:spPr>
        <p:txBody>
          <a:bodyPr/>
          <a:lstStyle>
            <a:lvl1pPr indent="0" algn="ctr">
              <a:lnSpc>
                <a:spcPct val="100000"/>
              </a:lnSpc>
              <a:spcBef>
                <a:spcPts val="0"/>
              </a:spcBef>
              <a:buFontTx/>
              <a:buNone/>
              <a:defRPr sz="1500" b="1">
                <a:solidFill>
                  <a:schemeClr val="accent5"/>
                </a:solidFill>
              </a:defRPr>
            </a:lvl1pPr>
            <a:lvl2pPr marL="0" indent="0" algn="ctr">
              <a:lnSpc>
                <a:spcPct val="100000"/>
              </a:lnSpc>
              <a:spcBef>
                <a:spcPts val="0"/>
              </a:spcBef>
              <a:buFontTx/>
              <a:buNone/>
              <a:defRPr sz="1200" b="0"/>
            </a:lvl2pPr>
            <a:lvl3pPr marL="0" indent="0" algn="ctr">
              <a:lnSpc>
                <a:spcPct val="100000"/>
              </a:lnSpc>
              <a:spcBef>
                <a:spcPts val="0"/>
              </a:spcBef>
              <a:buFontTx/>
              <a:buNone/>
              <a:defRPr sz="900" b="0"/>
            </a:lvl3pPr>
            <a:lvl4pPr indent="0" algn="ctr">
              <a:lnSpc>
                <a:spcPct val="100000"/>
              </a:lnSpc>
              <a:spcBef>
                <a:spcPts val="0"/>
              </a:spcBef>
              <a:buFontTx/>
              <a:buNone/>
              <a:defRPr sz="900" b="0"/>
            </a:lvl4pPr>
            <a:lvl5pPr indent="0" algn="ctr">
              <a:lnSpc>
                <a:spcPct val="100000"/>
              </a:lnSpc>
              <a:spcBef>
                <a:spcPts val="0"/>
              </a:spcBef>
              <a:buFontTx/>
              <a:buNone/>
              <a:defRPr sz="900" b="0"/>
            </a:lvl5pPr>
          </a:lstStyle>
          <a:p>
            <a:pPr lvl="0"/>
            <a:r>
              <a:rPr lang="fr-FR" dirty="0"/>
              <a:t>000</a:t>
            </a:r>
          </a:p>
          <a:p>
            <a:pPr lvl="1"/>
            <a:r>
              <a:rPr lang="fr-FR" dirty="0"/>
              <a:t>Deuxième niveau</a:t>
            </a:r>
          </a:p>
        </p:txBody>
      </p:sp>
      <p:sp>
        <p:nvSpPr>
          <p:cNvPr id="4" name="Espace réservé pour une image  3">
            <a:extLst>
              <a:ext uri="{FF2B5EF4-FFF2-40B4-BE49-F238E27FC236}">
                <a16:creationId xmlns:a16="http://schemas.microsoft.com/office/drawing/2014/main" id="{8AB87A43-B36E-808A-F570-680E10171BB4}"/>
              </a:ext>
            </a:extLst>
          </p:cNvPr>
          <p:cNvSpPr>
            <a:spLocks noGrp="1"/>
          </p:cNvSpPr>
          <p:nvPr>
            <p:ph type="pic" sz="quarter" idx="18" hasCustomPrompt="1"/>
          </p:nvPr>
        </p:nvSpPr>
        <p:spPr>
          <a:xfrm>
            <a:off x="982664" y="2564904"/>
            <a:ext cx="1620000" cy="1080000"/>
          </a:xfrm>
        </p:spPr>
        <p:txBody>
          <a:bodyPr anchor="ctr">
            <a:noAutofit/>
          </a:bodyPr>
          <a:lstStyle>
            <a:lvl1pPr algn="ctr">
              <a:defRPr sz="900" b="0">
                <a:solidFill>
                  <a:schemeClr val="tx1"/>
                </a:solidFill>
              </a:defRPr>
            </a:lvl1pPr>
          </a:lstStyle>
          <a:p>
            <a:r>
              <a:rPr lang="fr-FR" dirty="0"/>
              <a:t>Picto</a:t>
            </a:r>
          </a:p>
        </p:txBody>
      </p:sp>
      <p:sp>
        <p:nvSpPr>
          <p:cNvPr id="13" name="Espace réservé pour une image  3">
            <a:extLst>
              <a:ext uri="{FF2B5EF4-FFF2-40B4-BE49-F238E27FC236}">
                <a16:creationId xmlns:a16="http://schemas.microsoft.com/office/drawing/2014/main" id="{49AB7B83-4D81-8BA8-198B-2303422F9E30}"/>
              </a:ext>
            </a:extLst>
          </p:cNvPr>
          <p:cNvSpPr>
            <a:spLocks noGrp="1"/>
          </p:cNvSpPr>
          <p:nvPr>
            <p:ph type="pic" sz="quarter" idx="19" hasCustomPrompt="1"/>
          </p:nvPr>
        </p:nvSpPr>
        <p:spPr>
          <a:xfrm>
            <a:off x="2695019" y="2564904"/>
            <a:ext cx="1620000" cy="1080000"/>
          </a:xfrm>
        </p:spPr>
        <p:txBody>
          <a:bodyPr anchor="ctr">
            <a:noAutofit/>
          </a:bodyPr>
          <a:lstStyle>
            <a:lvl1pPr algn="ctr">
              <a:defRPr sz="900" b="0">
                <a:solidFill>
                  <a:schemeClr val="tx1"/>
                </a:solidFill>
              </a:defRPr>
            </a:lvl1pPr>
          </a:lstStyle>
          <a:p>
            <a:r>
              <a:rPr lang="fr-FR" dirty="0"/>
              <a:t>Picto</a:t>
            </a:r>
          </a:p>
        </p:txBody>
      </p:sp>
      <p:sp>
        <p:nvSpPr>
          <p:cNvPr id="14" name="Espace réservé pour une image  3">
            <a:extLst>
              <a:ext uri="{FF2B5EF4-FFF2-40B4-BE49-F238E27FC236}">
                <a16:creationId xmlns:a16="http://schemas.microsoft.com/office/drawing/2014/main" id="{79EC3DD8-0BFF-0BF8-6025-BB2E571EE72A}"/>
              </a:ext>
            </a:extLst>
          </p:cNvPr>
          <p:cNvSpPr>
            <a:spLocks noGrp="1"/>
          </p:cNvSpPr>
          <p:nvPr>
            <p:ph type="pic" sz="quarter" idx="20" hasCustomPrompt="1"/>
          </p:nvPr>
        </p:nvSpPr>
        <p:spPr>
          <a:xfrm>
            <a:off x="4410936" y="2576447"/>
            <a:ext cx="1620000" cy="1080000"/>
          </a:xfrm>
        </p:spPr>
        <p:txBody>
          <a:bodyPr anchor="ctr">
            <a:noAutofit/>
          </a:bodyPr>
          <a:lstStyle>
            <a:lvl1pPr algn="ctr">
              <a:defRPr sz="900" b="0">
                <a:solidFill>
                  <a:schemeClr val="tx1"/>
                </a:solidFill>
              </a:defRPr>
            </a:lvl1pPr>
          </a:lstStyle>
          <a:p>
            <a:r>
              <a:rPr lang="fr-FR" dirty="0"/>
              <a:t>Picto</a:t>
            </a:r>
          </a:p>
        </p:txBody>
      </p:sp>
    </p:spTree>
    <p:extLst>
      <p:ext uri="{BB962C8B-B14F-4D97-AF65-F5344CB8AC3E}">
        <p14:creationId xmlns:p14="http://schemas.microsoft.com/office/powerpoint/2010/main" val="417583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4" name="Espace réservé du pied de page 3"/>
          <p:cNvSpPr>
            <a:spLocks noGrp="1"/>
          </p:cNvSpPr>
          <p:nvPr>
            <p:ph type="ftr" sz="quarter" idx="11"/>
          </p:nvPr>
        </p:nvSpPr>
        <p:spPr/>
        <p:txBody>
          <a:bodyPr/>
          <a:lstStyle/>
          <a:p>
            <a:r>
              <a:rPr lang="fr-FR"/>
              <a:t>Établissement français du sang  ●  [Titre de la présentation]  ●  [jj/mm/aaaa]</a:t>
            </a:r>
          </a:p>
        </p:txBody>
      </p:sp>
      <p:sp>
        <p:nvSpPr>
          <p:cNvPr id="5" name="Espace réservé du numéro de diapositive 4"/>
          <p:cNvSpPr>
            <a:spLocks noGrp="1"/>
          </p:cNvSpPr>
          <p:nvPr>
            <p:ph type="sldNum" sz="quarter" idx="12"/>
          </p:nvPr>
        </p:nvSpPr>
        <p:spPr/>
        <p:txBody>
          <a:bodyPr/>
          <a:lstStyle/>
          <a:p>
            <a:fld id="{E8C60506-5BE4-4453-AE4B-F0F5E69C63A6}" type="slidenum">
              <a:rPr lang="fr-FR" smtClean="0"/>
              <a:pPr/>
              <a:t>‹N°›</a:t>
            </a:fld>
            <a:endParaRPr lang="fr-FR"/>
          </a:p>
        </p:txBody>
      </p:sp>
    </p:spTree>
    <p:extLst>
      <p:ext uri="{BB962C8B-B14F-4D97-AF65-F5344CB8AC3E}">
        <p14:creationId xmlns:p14="http://schemas.microsoft.com/office/powerpoint/2010/main" val="10656727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lôtu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CBDB90C-5873-90F7-844C-1B609AC9F79A}"/>
              </a:ext>
            </a:extLst>
          </p:cNvPr>
          <p:cNvPicPr>
            <a:picLocks noChangeAspect="1"/>
          </p:cNvPicPr>
          <p:nvPr userDrawn="1"/>
        </p:nvPicPr>
        <p:blipFill rotWithShape="1">
          <a:blip r:embed="rId2"/>
          <a:srcRect l="11855"/>
          <a:stretch/>
        </p:blipFill>
        <p:spPr>
          <a:xfrm>
            <a:off x="5039883" y="-29355"/>
            <a:ext cx="8544272" cy="6858000"/>
          </a:xfrm>
          <a:prstGeom prst="rect">
            <a:avLst/>
          </a:prstGeom>
        </p:spPr>
      </p:pic>
      <p:sp>
        <p:nvSpPr>
          <p:cNvPr id="2" name="Titre 1">
            <a:extLst>
              <a:ext uri="{FF2B5EF4-FFF2-40B4-BE49-F238E27FC236}">
                <a16:creationId xmlns:a16="http://schemas.microsoft.com/office/drawing/2014/main" id="{6DFC4940-464A-A560-4A20-4F3F078BC83E}"/>
              </a:ext>
            </a:extLst>
          </p:cNvPr>
          <p:cNvSpPr>
            <a:spLocks noGrp="1"/>
          </p:cNvSpPr>
          <p:nvPr>
            <p:ph type="title"/>
          </p:nvPr>
        </p:nvSpPr>
        <p:spPr>
          <a:xfrm>
            <a:off x="971719" y="2584360"/>
            <a:ext cx="6660000" cy="1246495"/>
          </a:xfrm>
        </p:spPr>
        <p:txBody>
          <a:bodyPr anchor="b"/>
          <a:lstStyle>
            <a:lvl1pPr>
              <a:defRPr sz="4050" cap="all" baseline="0"/>
            </a:lvl1pPr>
          </a:lstStyle>
          <a:p>
            <a:r>
              <a:rPr lang="fr-FR"/>
              <a:t>Modifiez le style du titre</a:t>
            </a:r>
            <a:endParaRPr lang="fr-FR" dirty="0"/>
          </a:p>
        </p:txBody>
      </p:sp>
      <p:sp>
        <p:nvSpPr>
          <p:cNvPr id="8" name="Espace réservé du texte 6">
            <a:extLst>
              <a:ext uri="{FF2B5EF4-FFF2-40B4-BE49-F238E27FC236}">
                <a16:creationId xmlns:a16="http://schemas.microsoft.com/office/drawing/2014/main" id="{D82702E0-B863-4F9E-48D5-32056B94B55C}"/>
              </a:ext>
            </a:extLst>
          </p:cNvPr>
          <p:cNvSpPr>
            <a:spLocks noGrp="1"/>
          </p:cNvSpPr>
          <p:nvPr>
            <p:ph type="body" sz="quarter" idx="13" hasCustomPrompt="1"/>
          </p:nvPr>
        </p:nvSpPr>
        <p:spPr>
          <a:xfrm>
            <a:off x="1047245" y="4905165"/>
            <a:ext cx="4320000" cy="433452"/>
          </a:xfrm>
        </p:spPr>
        <p:txBody>
          <a:bodyPr/>
          <a:lstStyle>
            <a:lvl1pPr indent="0">
              <a:lnSpc>
                <a:spcPct val="100000"/>
              </a:lnSpc>
              <a:spcBef>
                <a:spcPts val="400"/>
              </a:spcBef>
              <a:buFontTx/>
              <a:buNone/>
              <a:defRPr sz="1200" b="0"/>
            </a:lvl1pPr>
            <a:lvl2pPr marL="0" indent="0">
              <a:lnSpc>
                <a:spcPct val="100000"/>
              </a:lnSpc>
              <a:spcBef>
                <a:spcPts val="400"/>
              </a:spcBef>
              <a:buFontTx/>
              <a:buNone/>
              <a:defRPr sz="1200" b="0"/>
            </a:lvl2pPr>
            <a:lvl3pPr marL="0" indent="0">
              <a:lnSpc>
                <a:spcPct val="100000"/>
              </a:lnSpc>
              <a:spcBef>
                <a:spcPts val="450"/>
              </a:spcBef>
              <a:buFontTx/>
              <a:buNone/>
              <a:defRPr sz="1200" b="0"/>
            </a:lvl3pPr>
            <a:lvl4pPr indent="0">
              <a:lnSpc>
                <a:spcPct val="100000"/>
              </a:lnSpc>
              <a:spcBef>
                <a:spcPts val="450"/>
              </a:spcBef>
              <a:buFontTx/>
              <a:buNone/>
              <a:defRPr sz="1200" b="0"/>
            </a:lvl4pPr>
            <a:lvl5pPr indent="0">
              <a:lnSpc>
                <a:spcPct val="100000"/>
              </a:lnSpc>
              <a:spcBef>
                <a:spcPts val="450"/>
              </a:spcBef>
              <a:buFontTx/>
              <a:buNone/>
              <a:defRPr sz="1200" b="0"/>
            </a:lvl5pPr>
          </a:lstStyle>
          <a:p>
            <a:pPr lvl="0"/>
            <a:r>
              <a:rPr lang="fr-FR" dirty="0"/>
              <a:t>Niveau 1</a:t>
            </a:r>
          </a:p>
          <a:p>
            <a:pPr lvl="1"/>
            <a:r>
              <a:rPr lang="fr-FR" dirty="0"/>
              <a:t>Deuxième niveau</a:t>
            </a:r>
          </a:p>
        </p:txBody>
      </p:sp>
      <p:sp>
        <p:nvSpPr>
          <p:cNvPr id="9" name="Espace réservé du texte 6">
            <a:extLst>
              <a:ext uri="{FF2B5EF4-FFF2-40B4-BE49-F238E27FC236}">
                <a16:creationId xmlns:a16="http://schemas.microsoft.com/office/drawing/2014/main" id="{DBB6DB8B-106D-E8B7-4742-04A4876BA529}"/>
              </a:ext>
            </a:extLst>
          </p:cNvPr>
          <p:cNvSpPr>
            <a:spLocks noGrp="1"/>
          </p:cNvSpPr>
          <p:nvPr>
            <p:ph type="body" sz="quarter" idx="14" hasCustomPrompt="1"/>
          </p:nvPr>
        </p:nvSpPr>
        <p:spPr>
          <a:xfrm>
            <a:off x="1047246" y="4509023"/>
            <a:ext cx="888183" cy="221018"/>
          </a:xfrm>
          <a:solidFill>
            <a:schemeClr val="accent1"/>
          </a:solidFill>
        </p:spPr>
        <p:txBody>
          <a:bodyPr wrap="none" tIns="18000" bIns="18000"/>
          <a:lstStyle>
            <a:lvl1pPr indent="0">
              <a:lnSpc>
                <a:spcPct val="100000"/>
              </a:lnSpc>
              <a:spcBef>
                <a:spcPts val="0"/>
              </a:spcBef>
              <a:buFontTx/>
              <a:buNone/>
              <a:defRPr sz="1200" b="0">
                <a:solidFill>
                  <a:schemeClr val="bg1"/>
                </a:solidFill>
                <a:latin typeface="Arial Black" panose="020B0A04020102020204" pitchFamily="34" charset="0"/>
              </a:defRPr>
            </a:lvl1pPr>
            <a:lvl2pPr marL="0" indent="0">
              <a:lnSpc>
                <a:spcPct val="100000"/>
              </a:lnSpc>
              <a:spcBef>
                <a:spcPts val="0"/>
              </a:spcBef>
              <a:buFontTx/>
              <a:buNone/>
              <a:defRPr sz="900" b="0"/>
            </a:lvl2pPr>
            <a:lvl3pPr marL="0" indent="0">
              <a:lnSpc>
                <a:spcPct val="100000"/>
              </a:lnSpc>
              <a:spcBef>
                <a:spcPts val="0"/>
              </a:spcBef>
              <a:buFontTx/>
              <a:buNone/>
              <a:defRPr sz="900" b="0"/>
            </a:lvl3pPr>
            <a:lvl4pPr indent="0">
              <a:lnSpc>
                <a:spcPct val="100000"/>
              </a:lnSpc>
              <a:spcBef>
                <a:spcPts val="0"/>
              </a:spcBef>
              <a:buFontTx/>
              <a:buNone/>
              <a:defRPr sz="900" b="0"/>
            </a:lvl4pPr>
            <a:lvl5pPr indent="0">
              <a:lnSpc>
                <a:spcPct val="100000"/>
              </a:lnSpc>
              <a:spcBef>
                <a:spcPts val="0"/>
              </a:spcBef>
              <a:buFontTx/>
              <a:buNone/>
              <a:defRPr sz="900" b="0"/>
            </a:lvl5pPr>
          </a:lstStyle>
          <a:p>
            <a:pPr lvl="0"/>
            <a:r>
              <a:rPr lang="fr-FR" dirty="0"/>
              <a:t>NIVEAU 1</a:t>
            </a:r>
          </a:p>
        </p:txBody>
      </p:sp>
    </p:spTree>
    <p:extLst>
      <p:ext uri="{BB962C8B-B14F-4D97-AF65-F5344CB8AC3E}">
        <p14:creationId xmlns:p14="http://schemas.microsoft.com/office/powerpoint/2010/main" val="4193190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7AE868F-ABE9-440C-A60A-0117CD92E227}"/>
              </a:ext>
            </a:extLst>
          </p:cNvPr>
          <p:cNvSpPr/>
          <p:nvPr userDrawn="1"/>
        </p:nvSpPr>
        <p:spPr>
          <a:xfrm>
            <a:off x="1" y="-1"/>
            <a:ext cx="4286402" cy="6172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C9E3CBE-98A4-9D29-F391-13FF0F4F014E}"/>
              </a:ext>
            </a:extLst>
          </p:cNvPr>
          <p:cNvSpPr>
            <a:spLocks noGrp="1"/>
          </p:cNvSpPr>
          <p:nvPr>
            <p:ph type="title"/>
          </p:nvPr>
        </p:nvSpPr>
        <p:spPr>
          <a:xfrm>
            <a:off x="5015880" y="479430"/>
            <a:ext cx="5866781" cy="569387"/>
          </a:xfrm>
        </p:spPr>
        <p:txBody>
          <a:bodyPr/>
          <a:lstStyle>
            <a:lvl1pPr>
              <a:defRPr sz="3700"/>
            </a:lvl1pPr>
          </a:lstStyle>
          <a:p>
            <a:r>
              <a:rPr lang="fr-FR"/>
              <a:t>Modifiez le style du titre</a:t>
            </a:r>
            <a:endParaRPr lang="fr-FR" dirty="0"/>
          </a:p>
        </p:txBody>
      </p:sp>
      <p:pic>
        <p:nvPicPr>
          <p:cNvPr id="10" name="Image 9">
            <a:extLst>
              <a:ext uri="{FF2B5EF4-FFF2-40B4-BE49-F238E27FC236}">
                <a16:creationId xmlns:a16="http://schemas.microsoft.com/office/drawing/2014/main" id="{54831BF2-C3E8-F08E-163E-5861CC568ACF}"/>
              </a:ext>
            </a:extLst>
          </p:cNvPr>
          <p:cNvPicPr>
            <a:picLocks noChangeAspect="1"/>
          </p:cNvPicPr>
          <p:nvPr userDrawn="1"/>
        </p:nvPicPr>
        <p:blipFill rotWithShape="1">
          <a:blip r:embed="rId2"/>
          <a:srcRect b="16467"/>
          <a:stretch/>
        </p:blipFill>
        <p:spPr>
          <a:xfrm>
            <a:off x="-1" y="0"/>
            <a:ext cx="4286403" cy="4725143"/>
          </a:xfrm>
          <a:prstGeom prst="rect">
            <a:avLst/>
          </a:prstGeom>
        </p:spPr>
      </p:pic>
      <p:sp>
        <p:nvSpPr>
          <p:cNvPr id="12" name="Espace réservé du texte 6">
            <a:extLst>
              <a:ext uri="{FF2B5EF4-FFF2-40B4-BE49-F238E27FC236}">
                <a16:creationId xmlns:a16="http://schemas.microsoft.com/office/drawing/2014/main" id="{7C6CA07F-740B-D053-47D9-BD261746E11E}"/>
              </a:ext>
            </a:extLst>
          </p:cNvPr>
          <p:cNvSpPr>
            <a:spLocks noGrp="1"/>
          </p:cNvSpPr>
          <p:nvPr>
            <p:ph type="body" sz="quarter" idx="13"/>
          </p:nvPr>
        </p:nvSpPr>
        <p:spPr>
          <a:xfrm>
            <a:off x="5015880" y="1700399"/>
            <a:ext cx="5866780" cy="938719"/>
          </a:xfrm>
        </p:spPr>
        <p:txBody>
          <a:bodyPr/>
          <a:lstStyle>
            <a:lvl1pPr marL="468000" indent="-468000">
              <a:lnSpc>
                <a:spcPct val="100000"/>
              </a:lnSpc>
              <a:spcBef>
                <a:spcPts val="1200"/>
              </a:spcBef>
              <a:buFontTx/>
              <a:buNone/>
              <a:defRPr sz="2000" b="1"/>
            </a:lvl1pPr>
            <a:lvl2pPr marL="648000" indent="-180000">
              <a:lnSpc>
                <a:spcPct val="100000"/>
              </a:lnSpc>
              <a:spcBef>
                <a:spcPts val="600"/>
              </a:spcBef>
              <a:buFont typeface="Symbol" panose="05050102010706020507" pitchFamily="18" charset="2"/>
              <a:buChar char="·"/>
              <a:defRPr sz="1600" b="1"/>
            </a:lvl2pPr>
            <a:lvl3pPr marL="0">
              <a:lnSpc>
                <a:spcPct val="100000"/>
              </a:lnSpc>
              <a:spcBef>
                <a:spcPts val="0"/>
              </a:spcBef>
              <a:buFontTx/>
              <a:buNone/>
              <a:defRPr sz="1200" b="0"/>
            </a:lvl3pPr>
            <a:lvl4pPr>
              <a:lnSpc>
                <a:spcPct val="100000"/>
              </a:lnSpc>
              <a:spcBef>
                <a:spcPts val="0"/>
              </a:spcBef>
              <a:buFontTx/>
              <a:buNone/>
              <a:defRPr sz="1200" b="0"/>
            </a:lvl4pPr>
            <a:lvl5pPr>
              <a:lnSpc>
                <a:spcPct val="100000"/>
              </a:lnSpc>
              <a:spcBef>
                <a:spcPts val="0"/>
              </a:spcBef>
              <a:buFontTx/>
              <a:buNone/>
              <a:defRPr sz="1200" b="0"/>
            </a:lvl5pPr>
          </a:lstStyle>
          <a:p>
            <a:pPr lvl="0"/>
            <a:r>
              <a:rPr lang="fr-FR"/>
              <a:t>Modifier les styles du texte du masque</a:t>
            </a:r>
          </a:p>
          <a:p>
            <a:pPr lvl="1"/>
            <a:r>
              <a:rPr lang="fr-FR"/>
              <a:t>Deuxième niveau</a:t>
            </a:r>
          </a:p>
        </p:txBody>
      </p:sp>
      <p:sp>
        <p:nvSpPr>
          <p:cNvPr id="11" name="Espace réservé du pied de page 4">
            <a:extLst>
              <a:ext uri="{FF2B5EF4-FFF2-40B4-BE49-F238E27FC236}">
                <a16:creationId xmlns:a16="http://schemas.microsoft.com/office/drawing/2014/main" id="{807256E9-2007-D9CD-126B-60403DA85D2D}"/>
              </a:ext>
            </a:extLst>
          </p:cNvPr>
          <p:cNvSpPr>
            <a:spLocks noGrp="1"/>
          </p:cNvSpPr>
          <p:nvPr>
            <p:ph type="ftr" sz="quarter" idx="3"/>
          </p:nvPr>
        </p:nvSpPr>
        <p:spPr>
          <a:xfrm>
            <a:off x="1776000" y="6487829"/>
            <a:ext cx="8640000" cy="169277"/>
          </a:xfrm>
          <a:prstGeom prst="rect">
            <a:avLst/>
          </a:prstGeom>
        </p:spPr>
        <p:txBody>
          <a:bodyPr vert="horz" lIns="36000" tIns="0" rIns="36000" bIns="0" rtlCol="0" anchor="ctr">
            <a:spAutoFit/>
          </a:bodyPr>
          <a:lstStyle>
            <a:lvl1pPr marL="0" algn="ctr">
              <a:lnSpc>
                <a:spcPct val="100000"/>
              </a:lnSpc>
              <a:spcBef>
                <a:spcPts val="0"/>
              </a:spcBef>
              <a:buFontTx/>
              <a:buNone/>
              <a:defRPr sz="11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3" name="Espace réservé du numéro de diapositive 5">
            <a:extLst>
              <a:ext uri="{FF2B5EF4-FFF2-40B4-BE49-F238E27FC236}">
                <a16:creationId xmlns:a16="http://schemas.microsoft.com/office/drawing/2014/main" id="{B851856B-0277-881D-9B31-CDC10B2EA262}"/>
              </a:ext>
            </a:extLst>
          </p:cNvPr>
          <p:cNvSpPr>
            <a:spLocks noGrp="1"/>
          </p:cNvSpPr>
          <p:nvPr>
            <p:ph type="sldNum" sz="quarter" idx="4"/>
          </p:nvPr>
        </p:nvSpPr>
        <p:spPr>
          <a:xfrm>
            <a:off x="11532644" y="6487829"/>
            <a:ext cx="360000" cy="169277"/>
          </a:xfrm>
          <a:prstGeom prst="rect">
            <a:avLst/>
          </a:prstGeom>
        </p:spPr>
        <p:txBody>
          <a:bodyPr vert="horz" wrap="square" lIns="36000" tIns="0" rIns="36000" bIns="0" rtlCol="0" anchor="ctr">
            <a:spAutoFit/>
          </a:bodyPr>
          <a:lstStyle>
            <a:lvl1pPr marL="0" algn="r">
              <a:lnSpc>
                <a:spcPct val="100000"/>
              </a:lnSpc>
              <a:spcBef>
                <a:spcPts val="0"/>
              </a:spcBef>
              <a:buFontTx/>
              <a:buNone/>
              <a:defRPr sz="1100">
                <a:solidFill>
                  <a:schemeClr val="accent1"/>
                </a:solidFill>
              </a:defRPr>
            </a:lvl1pPr>
          </a:lstStyle>
          <a:p>
            <a:fld id="{E8C60506-5BE4-4453-AE4B-F0F5E69C63A6}" type="slidenum">
              <a:rPr lang="fr-FR" smtClean="0"/>
              <a:pPr/>
              <a:t>‹N°›</a:t>
            </a:fld>
            <a:endParaRPr lang="fr-FR" dirty="0"/>
          </a:p>
        </p:txBody>
      </p:sp>
      <p:cxnSp>
        <p:nvCxnSpPr>
          <p:cNvPr id="14" name="Connecteur droit 13">
            <a:extLst>
              <a:ext uri="{FF2B5EF4-FFF2-40B4-BE49-F238E27FC236}">
                <a16:creationId xmlns:a16="http://schemas.microsoft.com/office/drawing/2014/main" id="{8BD3B85E-47BC-6363-A39F-11A86AA353E8}"/>
              </a:ext>
            </a:extLst>
          </p:cNvPr>
          <p:cNvCxnSpPr/>
          <p:nvPr userDrawn="1"/>
        </p:nvCxnSpPr>
        <p:spPr>
          <a:xfrm>
            <a:off x="0" y="6172200"/>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682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17DF94A6-8C03-1804-11D8-9D0C1904E258}"/>
              </a:ext>
            </a:extLst>
          </p:cNvPr>
          <p:cNvSpPr/>
          <p:nvPr userDrawn="1"/>
        </p:nvSpPr>
        <p:spPr>
          <a:xfrm>
            <a:off x="1" y="-1"/>
            <a:ext cx="4286402" cy="6172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DC9E3CBE-98A4-9D29-F391-13FF0F4F014E}"/>
              </a:ext>
            </a:extLst>
          </p:cNvPr>
          <p:cNvSpPr>
            <a:spLocks noGrp="1"/>
          </p:cNvSpPr>
          <p:nvPr>
            <p:ph type="title"/>
          </p:nvPr>
        </p:nvSpPr>
        <p:spPr>
          <a:xfrm>
            <a:off x="4800576" y="2427319"/>
            <a:ext cx="6480000" cy="1138773"/>
          </a:xfrm>
        </p:spPr>
        <p:txBody>
          <a:bodyPr anchor="b"/>
          <a:lstStyle>
            <a:lvl1pPr algn="r">
              <a:defRPr sz="3700" cap="all" baseline="0"/>
            </a:lvl1pPr>
          </a:lstStyle>
          <a:p>
            <a:r>
              <a:rPr lang="fr-FR"/>
              <a:t>Modifiez le style du titre</a:t>
            </a:r>
            <a:endParaRPr lang="fr-FR" dirty="0"/>
          </a:p>
        </p:txBody>
      </p:sp>
      <p:pic>
        <p:nvPicPr>
          <p:cNvPr id="10" name="Image 9">
            <a:extLst>
              <a:ext uri="{FF2B5EF4-FFF2-40B4-BE49-F238E27FC236}">
                <a16:creationId xmlns:a16="http://schemas.microsoft.com/office/drawing/2014/main" id="{54831BF2-C3E8-F08E-163E-5861CC568ACF}"/>
              </a:ext>
            </a:extLst>
          </p:cNvPr>
          <p:cNvPicPr>
            <a:picLocks noChangeAspect="1"/>
          </p:cNvPicPr>
          <p:nvPr userDrawn="1"/>
        </p:nvPicPr>
        <p:blipFill rotWithShape="1">
          <a:blip r:embed="rId2"/>
          <a:srcRect b="16467"/>
          <a:stretch/>
        </p:blipFill>
        <p:spPr>
          <a:xfrm>
            <a:off x="-1" y="0"/>
            <a:ext cx="4286403" cy="4725143"/>
          </a:xfrm>
          <a:prstGeom prst="rect">
            <a:avLst/>
          </a:prstGeom>
        </p:spPr>
      </p:pic>
      <p:sp>
        <p:nvSpPr>
          <p:cNvPr id="11" name="Espace réservé du texte 6">
            <a:extLst>
              <a:ext uri="{FF2B5EF4-FFF2-40B4-BE49-F238E27FC236}">
                <a16:creationId xmlns:a16="http://schemas.microsoft.com/office/drawing/2014/main" id="{C7E12FDC-C06A-8C9B-BB74-BF273CA9596A}"/>
              </a:ext>
            </a:extLst>
          </p:cNvPr>
          <p:cNvSpPr>
            <a:spLocks noGrp="1"/>
          </p:cNvSpPr>
          <p:nvPr>
            <p:ph type="body" sz="quarter" idx="13"/>
          </p:nvPr>
        </p:nvSpPr>
        <p:spPr>
          <a:xfrm>
            <a:off x="4800576" y="3609020"/>
            <a:ext cx="6480000" cy="861774"/>
          </a:xfrm>
        </p:spPr>
        <p:txBody>
          <a:bodyPr/>
          <a:lstStyle>
            <a:lvl1pPr algn="r">
              <a:lnSpc>
                <a:spcPct val="100000"/>
              </a:lnSpc>
              <a:spcBef>
                <a:spcPts val="0"/>
              </a:spcBef>
              <a:buFontTx/>
              <a:buNone/>
              <a:defRPr sz="2800" b="0"/>
            </a:lvl1pPr>
            <a:lvl2pPr marL="0" indent="0" algn="r">
              <a:spcBef>
                <a:spcPts val="0"/>
              </a:spcBef>
              <a:buFontTx/>
              <a:buNone/>
              <a:defRPr sz="1200" b="0"/>
            </a:lvl2pPr>
            <a:lvl3pPr marL="0" algn="r">
              <a:spcBef>
                <a:spcPts val="0"/>
              </a:spcBef>
              <a:buFontTx/>
              <a:buNone/>
              <a:defRPr sz="1200" b="0"/>
            </a:lvl3pPr>
            <a:lvl4pPr algn="r">
              <a:buFontTx/>
              <a:buNone/>
              <a:defRPr sz="1200" b="0"/>
            </a:lvl4pPr>
            <a:lvl5pPr algn="r">
              <a:buFontTx/>
              <a:buNone/>
              <a:defRPr sz="1200" b="0"/>
            </a:lvl5pPr>
          </a:lstStyle>
          <a:p>
            <a:pPr lvl="0"/>
            <a:r>
              <a:rPr lang="fr-FR"/>
              <a:t>Modifier les styles du texte du masque</a:t>
            </a:r>
          </a:p>
        </p:txBody>
      </p:sp>
      <p:sp>
        <p:nvSpPr>
          <p:cNvPr id="14" name="Espace réservé du texte 6">
            <a:extLst>
              <a:ext uri="{FF2B5EF4-FFF2-40B4-BE49-F238E27FC236}">
                <a16:creationId xmlns:a16="http://schemas.microsoft.com/office/drawing/2014/main" id="{E492864F-A7D2-FEB7-5C45-076F449406FD}"/>
              </a:ext>
            </a:extLst>
          </p:cNvPr>
          <p:cNvSpPr>
            <a:spLocks noGrp="1"/>
          </p:cNvSpPr>
          <p:nvPr>
            <p:ph type="body" sz="quarter" idx="14" hasCustomPrompt="1"/>
          </p:nvPr>
        </p:nvSpPr>
        <p:spPr>
          <a:xfrm>
            <a:off x="1631504" y="4036419"/>
            <a:ext cx="2496444" cy="2092881"/>
          </a:xfrm>
        </p:spPr>
        <p:txBody>
          <a:bodyPr wrap="none" anchor="ctr"/>
          <a:lstStyle>
            <a:lvl1pPr algn="r">
              <a:lnSpc>
                <a:spcPct val="80000"/>
              </a:lnSpc>
              <a:spcBef>
                <a:spcPts val="0"/>
              </a:spcBef>
              <a:buFontTx/>
              <a:buNone/>
              <a:defRPr sz="17000" b="1">
                <a:solidFill>
                  <a:srgbClr val="405280"/>
                </a:solidFill>
              </a:defRPr>
            </a:lvl1pPr>
            <a:lvl2pPr marL="0" indent="0" algn="r">
              <a:spcBef>
                <a:spcPts val="0"/>
              </a:spcBef>
              <a:buFontTx/>
              <a:buNone/>
              <a:defRPr sz="1200" b="0"/>
            </a:lvl2pPr>
            <a:lvl3pPr marL="0" algn="r">
              <a:spcBef>
                <a:spcPts val="0"/>
              </a:spcBef>
              <a:buFontTx/>
              <a:buNone/>
              <a:defRPr sz="1200" b="0"/>
            </a:lvl3pPr>
            <a:lvl4pPr algn="r">
              <a:buFontTx/>
              <a:buNone/>
              <a:defRPr sz="1200" b="0"/>
            </a:lvl4pPr>
            <a:lvl5pPr algn="r">
              <a:buFontTx/>
              <a:buNone/>
              <a:defRPr sz="1200" b="0"/>
            </a:lvl5pPr>
          </a:lstStyle>
          <a:p>
            <a:pPr lvl="0"/>
            <a:r>
              <a:rPr lang="fr-FR" dirty="0"/>
              <a:t>00</a:t>
            </a:r>
          </a:p>
        </p:txBody>
      </p:sp>
      <p:sp>
        <p:nvSpPr>
          <p:cNvPr id="16" name="Espace réservé du pied de page 4">
            <a:extLst>
              <a:ext uri="{FF2B5EF4-FFF2-40B4-BE49-F238E27FC236}">
                <a16:creationId xmlns:a16="http://schemas.microsoft.com/office/drawing/2014/main" id="{D99C50BF-65DC-1845-CFA0-460DD3CA892C}"/>
              </a:ext>
            </a:extLst>
          </p:cNvPr>
          <p:cNvSpPr>
            <a:spLocks noGrp="1"/>
          </p:cNvSpPr>
          <p:nvPr>
            <p:ph type="ftr" sz="quarter" idx="3"/>
          </p:nvPr>
        </p:nvSpPr>
        <p:spPr>
          <a:xfrm>
            <a:off x="1776000" y="6487829"/>
            <a:ext cx="8640000" cy="169277"/>
          </a:xfrm>
          <a:prstGeom prst="rect">
            <a:avLst/>
          </a:prstGeom>
        </p:spPr>
        <p:txBody>
          <a:bodyPr vert="horz" lIns="36000" tIns="0" rIns="36000" bIns="0" rtlCol="0" anchor="ctr">
            <a:spAutoFit/>
          </a:bodyPr>
          <a:lstStyle>
            <a:lvl1pPr marL="0" algn="ctr">
              <a:lnSpc>
                <a:spcPct val="100000"/>
              </a:lnSpc>
              <a:spcBef>
                <a:spcPts val="0"/>
              </a:spcBef>
              <a:buFontTx/>
              <a:buNone/>
              <a:defRPr sz="11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17" name="Espace réservé du numéro de diapositive 5">
            <a:extLst>
              <a:ext uri="{FF2B5EF4-FFF2-40B4-BE49-F238E27FC236}">
                <a16:creationId xmlns:a16="http://schemas.microsoft.com/office/drawing/2014/main" id="{4ADC5292-F91E-00B0-680E-D3465F2228CB}"/>
              </a:ext>
            </a:extLst>
          </p:cNvPr>
          <p:cNvSpPr>
            <a:spLocks noGrp="1"/>
          </p:cNvSpPr>
          <p:nvPr>
            <p:ph type="sldNum" sz="quarter" idx="4"/>
          </p:nvPr>
        </p:nvSpPr>
        <p:spPr>
          <a:xfrm>
            <a:off x="11532644" y="6487829"/>
            <a:ext cx="360000" cy="169277"/>
          </a:xfrm>
          <a:prstGeom prst="rect">
            <a:avLst/>
          </a:prstGeom>
        </p:spPr>
        <p:txBody>
          <a:bodyPr vert="horz" wrap="square" lIns="36000" tIns="0" rIns="36000" bIns="0" rtlCol="0" anchor="ctr">
            <a:spAutoFit/>
          </a:bodyPr>
          <a:lstStyle>
            <a:lvl1pPr marL="0" algn="r">
              <a:lnSpc>
                <a:spcPct val="100000"/>
              </a:lnSpc>
              <a:spcBef>
                <a:spcPts val="0"/>
              </a:spcBef>
              <a:buFontTx/>
              <a:buNone/>
              <a:defRPr sz="1100">
                <a:solidFill>
                  <a:schemeClr val="accent1"/>
                </a:solidFill>
              </a:defRPr>
            </a:lvl1pPr>
          </a:lstStyle>
          <a:p>
            <a:fld id="{E8C60506-5BE4-4453-AE4B-F0F5E69C63A6}" type="slidenum">
              <a:rPr lang="fr-FR" smtClean="0"/>
              <a:pPr/>
              <a:t>‹N°›</a:t>
            </a:fld>
            <a:endParaRPr lang="fr-FR" dirty="0"/>
          </a:p>
        </p:txBody>
      </p:sp>
      <p:cxnSp>
        <p:nvCxnSpPr>
          <p:cNvPr id="18" name="Connecteur droit 17">
            <a:extLst>
              <a:ext uri="{FF2B5EF4-FFF2-40B4-BE49-F238E27FC236}">
                <a16:creationId xmlns:a16="http://schemas.microsoft.com/office/drawing/2014/main" id="{9EB5DB32-C8FA-A313-EF75-3A9CF4EB8FBB}"/>
              </a:ext>
            </a:extLst>
          </p:cNvPr>
          <p:cNvCxnSpPr/>
          <p:nvPr userDrawn="1"/>
        </p:nvCxnSpPr>
        <p:spPr>
          <a:xfrm>
            <a:off x="0" y="6172200"/>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4838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a:xfrm>
            <a:off x="982662" y="693857"/>
            <a:ext cx="9900000" cy="430887"/>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982662" y="2097088"/>
            <a:ext cx="9901238" cy="38211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2" y="1196752"/>
            <a:ext cx="9899650" cy="338554"/>
          </a:xfrm>
        </p:spPr>
        <p:txBody>
          <a:bodyPr>
            <a:spAutoFit/>
          </a:bodyPr>
          <a:lstStyle>
            <a:lvl1pPr>
              <a:lnSpc>
                <a:spcPct val="100000"/>
              </a:lnSpc>
              <a:spcBef>
                <a:spcPts val="0"/>
              </a:spcBef>
              <a:buFontTx/>
              <a:buNone/>
              <a:defRPr sz="2200" b="1">
                <a:solidFill>
                  <a:schemeClr val="accent1"/>
                </a:solidFill>
              </a:defRPr>
            </a:lvl1pPr>
            <a:lvl2pPr marL="0" indent="0">
              <a:spcBef>
                <a:spcPts val="0"/>
              </a:spcBef>
              <a:buFontTx/>
              <a:buNone/>
              <a:defRPr sz="1200" b="0"/>
            </a:lvl2pPr>
            <a:lvl3pPr marL="0">
              <a:spcBef>
                <a:spcPts val="0"/>
              </a:spcBef>
              <a:buFontTx/>
              <a:buNone/>
              <a:defRPr sz="1200" b="0"/>
            </a:lvl3pPr>
            <a:lvl4pPr>
              <a:buFontTx/>
              <a:buNone/>
              <a:defRPr sz="1200" b="0"/>
            </a:lvl4pPr>
            <a:lvl5pPr>
              <a:buFontTx/>
              <a:buNone/>
              <a:defRPr sz="1200" b="0"/>
            </a:lvl5pPr>
          </a:lstStyle>
          <a:p>
            <a:pPr lvl="0"/>
            <a:r>
              <a:rPr lang="fr-FR"/>
              <a:t>Modifier les styles du texte du masque</a:t>
            </a:r>
          </a:p>
        </p:txBody>
      </p:sp>
    </p:spTree>
    <p:extLst>
      <p:ext uri="{BB962C8B-B14F-4D97-AF65-F5344CB8AC3E}">
        <p14:creationId xmlns:p14="http://schemas.microsoft.com/office/powerpoint/2010/main" val="373342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blocs">
    <p:spTree>
      <p:nvGrpSpPr>
        <p:cNvPr id="1" name=""/>
        <p:cNvGrpSpPr/>
        <p:nvPr/>
      </p:nvGrpSpPr>
      <p:grpSpPr>
        <a:xfrm>
          <a:off x="0" y="0"/>
          <a:ext cx="0" cy="0"/>
          <a:chOff x="0" y="0"/>
          <a:chExt cx="0" cy="0"/>
        </a:xfrm>
      </p:grpSpPr>
      <p:sp>
        <p:nvSpPr>
          <p:cNvPr id="2" name="Titre 1"/>
          <p:cNvSpPr>
            <a:spLocks noGrp="1"/>
          </p:cNvSpPr>
          <p:nvPr>
            <p:ph type="title"/>
          </p:nvPr>
        </p:nvSpPr>
        <p:spPr>
          <a:xfrm>
            <a:off x="982662" y="693857"/>
            <a:ext cx="9900000" cy="430887"/>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2" y="1196752"/>
            <a:ext cx="9899650" cy="338554"/>
          </a:xfrm>
        </p:spPr>
        <p:txBody>
          <a:bodyPr>
            <a:spAutoFit/>
          </a:bodyPr>
          <a:lstStyle>
            <a:lvl1pPr>
              <a:lnSpc>
                <a:spcPct val="100000"/>
              </a:lnSpc>
              <a:spcBef>
                <a:spcPts val="0"/>
              </a:spcBef>
              <a:buFontTx/>
              <a:buNone/>
              <a:defRPr sz="2200" b="1">
                <a:solidFill>
                  <a:schemeClr val="accent1"/>
                </a:solidFill>
              </a:defRPr>
            </a:lvl1pPr>
            <a:lvl2pPr marL="0" indent="0">
              <a:spcBef>
                <a:spcPts val="0"/>
              </a:spcBef>
              <a:buFontTx/>
              <a:buNone/>
              <a:defRPr sz="1200" b="0"/>
            </a:lvl2pPr>
            <a:lvl3pPr marL="0">
              <a:spcBef>
                <a:spcPts val="0"/>
              </a:spcBef>
              <a:buFontTx/>
              <a:buNone/>
              <a:defRPr sz="1200" b="0"/>
            </a:lvl3pPr>
            <a:lvl4pPr>
              <a:buFontTx/>
              <a:buNone/>
              <a:defRPr sz="1200" b="0"/>
            </a:lvl4pPr>
            <a:lvl5pPr>
              <a:buFontTx/>
              <a:buNone/>
              <a:defRPr sz="1200" b="0"/>
            </a:lvl5pPr>
          </a:lstStyle>
          <a:p>
            <a:pPr lvl="0"/>
            <a:r>
              <a:rPr lang="fr-FR"/>
              <a:t>Modifier les styles du texte du masque</a:t>
            </a:r>
          </a:p>
        </p:txBody>
      </p:sp>
      <p:sp>
        <p:nvSpPr>
          <p:cNvPr id="7" name="Espace réservé du texte 6">
            <a:extLst>
              <a:ext uri="{FF2B5EF4-FFF2-40B4-BE49-F238E27FC236}">
                <a16:creationId xmlns:a16="http://schemas.microsoft.com/office/drawing/2014/main" id="{546DD30C-1BF2-1511-2DC4-FB84CF4C443F}"/>
              </a:ext>
            </a:extLst>
          </p:cNvPr>
          <p:cNvSpPr>
            <a:spLocks noGrp="1"/>
          </p:cNvSpPr>
          <p:nvPr>
            <p:ph type="body" sz="quarter" idx="13" hasCustomPrompt="1"/>
          </p:nvPr>
        </p:nvSpPr>
        <p:spPr>
          <a:xfrm>
            <a:off x="995307" y="3473905"/>
            <a:ext cx="2304000" cy="553998"/>
          </a:xfrm>
        </p:spPr>
        <p:txBody>
          <a:bodyPr/>
          <a:lstStyle>
            <a:lvl1pPr algn="ctr">
              <a:lnSpc>
                <a:spcPct val="100000"/>
              </a:lnSpc>
              <a:spcBef>
                <a:spcPts val="0"/>
              </a:spcBef>
              <a:buFontTx/>
              <a:buNone/>
              <a:defRPr sz="2000" b="1">
                <a:solidFill>
                  <a:schemeClr val="accent1"/>
                </a:solidFill>
              </a:defRPr>
            </a:lvl1pPr>
            <a:lvl2pPr marL="0" indent="0" algn="ctr">
              <a:lnSpc>
                <a:spcPct val="100000"/>
              </a:lnSpc>
              <a:spcBef>
                <a:spcPts val="0"/>
              </a:spcBef>
              <a:buFontTx/>
              <a:buNone/>
              <a:defRPr sz="1600" b="0"/>
            </a:lvl2pPr>
            <a:lvl3pPr marL="0" algn="ctr">
              <a:lnSpc>
                <a:spcPct val="100000"/>
              </a:lnSpc>
              <a:spcBef>
                <a:spcPts val="0"/>
              </a:spcBef>
              <a:buFontTx/>
              <a:buNone/>
              <a:defRPr sz="1400" b="0"/>
            </a:lvl3pPr>
            <a:lvl4pPr algn="ctr">
              <a:lnSpc>
                <a:spcPct val="100000"/>
              </a:lnSpc>
              <a:spcBef>
                <a:spcPts val="0"/>
              </a:spcBef>
              <a:buFontTx/>
              <a:buNone/>
              <a:defRPr sz="1200" b="0"/>
            </a:lvl4pPr>
            <a:lvl5pPr algn="ctr">
              <a:lnSpc>
                <a:spcPct val="100000"/>
              </a:lnSpc>
              <a:spcBef>
                <a:spcPts val="0"/>
              </a:spcBef>
              <a:buFontTx/>
              <a:buNone/>
              <a:defRPr sz="1200" b="0"/>
            </a:lvl5pPr>
          </a:lstStyle>
          <a:p>
            <a:pPr lvl="0"/>
            <a:r>
              <a:rPr lang="fr-FR" dirty="0"/>
              <a:t>Niveau 1</a:t>
            </a:r>
          </a:p>
          <a:p>
            <a:pPr lvl="1"/>
            <a:r>
              <a:rPr lang="fr-FR" dirty="0"/>
              <a:t>Deuxième niveau</a:t>
            </a:r>
          </a:p>
        </p:txBody>
      </p:sp>
      <p:sp>
        <p:nvSpPr>
          <p:cNvPr id="11" name="Espace réservé du texte 6">
            <a:extLst>
              <a:ext uri="{FF2B5EF4-FFF2-40B4-BE49-F238E27FC236}">
                <a16:creationId xmlns:a16="http://schemas.microsoft.com/office/drawing/2014/main" id="{3CF6B8EE-C682-B45C-9F8D-22252A34AEEC}"/>
              </a:ext>
            </a:extLst>
          </p:cNvPr>
          <p:cNvSpPr>
            <a:spLocks noGrp="1"/>
          </p:cNvSpPr>
          <p:nvPr>
            <p:ph type="body" sz="quarter" idx="15" hasCustomPrompt="1"/>
          </p:nvPr>
        </p:nvSpPr>
        <p:spPr>
          <a:xfrm>
            <a:off x="3599987" y="3473905"/>
            <a:ext cx="2304000" cy="553998"/>
          </a:xfrm>
        </p:spPr>
        <p:txBody>
          <a:bodyPr/>
          <a:lstStyle>
            <a:lvl1pPr algn="ctr">
              <a:lnSpc>
                <a:spcPct val="100000"/>
              </a:lnSpc>
              <a:spcBef>
                <a:spcPts val="0"/>
              </a:spcBef>
              <a:buFontTx/>
              <a:buNone/>
              <a:defRPr sz="2000" b="1">
                <a:solidFill>
                  <a:schemeClr val="accent1"/>
                </a:solidFill>
              </a:defRPr>
            </a:lvl1pPr>
            <a:lvl2pPr marL="0" indent="0" algn="ctr">
              <a:lnSpc>
                <a:spcPct val="100000"/>
              </a:lnSpc>
              <a:spcBef>
                <a:spcPts val="0"/>
              </a:spcBef>
              <a:buFontTx/>
              <a:buNone/>
              <a:defRPr sz="1600" b="0"/>
            </a:lvl2pPr>
            <a:lvl3pPr marL="0" algn="ctr">
              <a:lnSpc>
                <a:spcPct val="100000"/>
              </a:lnSpc>
              <a:spcBef>
                <a:spcPts val="0"/>
              </a:spcBef>
              <a:buFontTx/>
              <a:buNone/>
              <a:defRPr sz="1400" b="0"/>
            </a:lvl3pPr>
            <a:lvl4pPr algn="ctr">
              <a:lnSpc>
                <a:spcPct val="100000"/>
              </a:lnSpc>
              <a:spcBef>
                <a:spcPts val="0"/>
              </a:spcBef>
              <a:buFontTx/>
              <a:buNone/>
              <a:defRPr sz="1200" b="0"/>
            </a:lvl4pPr>
            <a:lvl5pPr algn="ctr">
              <a:lnSpc>
                <a:spcPct val="100000"/>
              </a:lnSpc>
              <a:spcBef>
                <a:spcPts val="0"/>
              </a:spcBef>
              <a:buFontTx/>
              <a:buNone/>
              <a:defRPr sz="1200" b="0"/>
            </a:lvl5pPr>
          </a:lstStyle>
          <a:p>
            <a:pPr lvl="0"/>
            <a:r>
              <a:rPr lang="fr-FR" dirty="0"/>
              <a:t>Niveau 1</a:t>
            </a:r>
          </a:p>
          <a:p>
            <a:pPr lvl="1"/>
            <a:r>
              <a:rPr lang="fr-FR" dirty="0"/>
              <a:t>Deuxième niveau</a:t>
            </a:r>
          </a:p>
        </p:txBody>
      </p:sp>
      <p:sp>
        <p:nvSpPr>
          <p:cNvPr id="12" name="Espace réservé du texte 6">
            <a:extLst>
              <a:ext uri="{FF2B5EF4-FFF2-40B4-BE49-F238E27FC236}">
                <a16:creationId xmlns:a16="http://schemas.microsoft.com/office/drawing/2014/main" id="{A2957E7F-5541-DC81-D893-F64F2EDE00E8}"/>
              </a:ext>
            </a:extLst>
          </p:cNvPr>
          <p:cNvSpPr>
            <a:spLocks noGrp="1"/>
          </p:cNvSpPr>
          <p:nvPr>
            <p:ph type="body" sz="quarter" idx="16" hasCustomPrompt="1"/>
          </p:nvPr>
        </p:nvSpPr>
        <p:spPr>
          <a:xfrm>
            <a:off x="6204667" y="3473905"/>
            <a:ext cx="2304000" cy="553998"/>
          </a:xfrm>
        </p:spPr>
        <p:txBody>
          <a:bodyPr/>
          <a:lstStyle>
            <a:lvl1pPr algn="ctr">
              <a:lnSpc>
                <a:spcPct val="100000"/>
              </a:lnSpc>
              <a:spcBef>
                <a:spcPts val="0"/>
              </a:spcBef>
              <a:buFontTx/>
              <a:buNone/>
              <a:defRPr sz="2000" b="1">
                <a:solidFill>
                  <a:schemeClr val="accent1"/>
                </a:solidFill>
              </a:defRPr>
            </a:lvl1pPr>
            <a:lvl2pPr marL="0" indent="0" algn="ctr">
              <a:lnSpc>
                <a:spcPct val="100000"/>
              </a:lnSpc>
              <a:spcBef>
                <a:spcPts val="0"/>
              </a:spcBef>
              <a:buFontTx/>
              <a:buNone/>
              <a:defRPr sz="1600" b="0"/>
            </a:lvl2pPr>
            <a:lvl3pPr marL="0" algn="ctr">
              <a:lnSpc>
                <a:spcPct val="100000"/>
              </a:lnSpc>
              <a:spcBef>
                <a:spcPts val="0"/>
              </a:spcBef>
              <a:buFontTx/>
              <a:buNone/>
              <a:defRPr sz="1400" b="0"/>
            </a:lvl3pPr>
            <a:lvl4pPr algn="ctr">
              <a:lnSpc>
                <a:spcPct val="100000"/>
              </a:lnSpc>
              <a:spcBef>
                <a:spcPts val="0"/>
              </a:spcBef>
              <a:buFontTx/>
              <a:buNone/>
              <a:defRPr sz="1200" b="0"/>
            </a:lvl4pPr>
            <a:lvl5pPr algn="ctr">
              <a:lnSpc>
                <a:spcPct val="100000"/>
              </a:lnSpc>
              <a:spcBef>
                <a:spcPts val="0"/>
              </a:spcBef>
              <a:buFontTx/>
              <a:buNone/>
              <a:defRPr sz="1200" b="0"/>
            </a:lvl5pPr>
          </a:lstStyle>
          <a:p>
            <a:pPr lvl="0"/>
            <a:r>
              <a:rPr lang="fr-FR" dirty="0"/>
              <a:t>Niveau 1</a:t>
            </a:r>
          </a:p>
          <a:p>
            <a:pPr lvl="1"/>
            <a:r>
              <a:rPr lang="fr-FR" dirty="0"/>
              <a:t>Deuxième niveau</a:t>
            </a:r>
          </a:p>
        </p:txBody>
      </p:sp>
      <p:sp>
        <p:nvSpPr>
          <p:cNvPr id="13" name="Espace réservé du texte 6">
            <a:extLst>
              <a:ext uri="{FF2B5EF4-FFF2-40B4-BE49-F238E27FC236}">
                <a16:creationId xmlns:a16="http://schemas.microsoft.com/office/drawing/2014/main" id="{41530654-64A0-6DC1-C2A4-559763ECBB38}"/>
              </a:ext>
            </a:extLst>
          </p:cNvPr>
          <p:cNvSpPr>
            <a:spLocks noGrp="1"/>
          </p:cNvSpPr>
          <p:nvPr>
            <p:ph type="body" sz="quarter" idx="17" hasCustomPrompt="1"/>
          </p:nvPr>
        </p:nvSpPr>
        <p:spPr>
          <a:xfrm>
            <a:off x="8809346" y="3473905"/>
            <a:ext cx="2304000" cy="553998"/>
          </a:xfrm>
        </p:spPr>
        <p:txBody>
          <a:bodyPr/>
          <a:lstStyle>
            <a:lvl1pPr algn="ctr">
              <a:lnSpc>
                <a:spcPct val="100000"/>
              </a:lnSpc>
              <a:spcBef>
                <a:spcPts val="0"/>
              </a:spcBef>
              <a:buFontTx/>
              <a:buNone/>
              <a:defRPr sz="2000" b="1">
                <a:solidFill>
                  <a:schemeClr val="accent1"/>
                </a:solidFill>
              </a:defRPr>
            </a:lvl1pPr>
            <a:lvl2pPr marL="0" indent="0" algn="ctr">
              <a:lnSpc>
                <a:spcPct val="100000"/>
              </a:lnSpc>
              <a:spcBef>
                <a:spcPts val="0"/>
              </a:spcBef>
              <a:buFontTx/>
              <a:buNone/>
              <a:defRPr sz="1600" b="0"/>
            </a:lvl2pPr>
            <a:lvl3pPr marL="0" algn="ctr">
              <a:lnSpc>
                <a:spcPct val="100000"/>
              </a:lnSpc>
              <a:spcBef>
                <a:spcPts val="0"/>
              </a:spcBef>
              <a:buFontTx/>
              <a:buNone/>
              <a:defRPr sz="1400" b="0"/>
            </a:lvl3pPr>
            <a:lvl4pPr algn="ctr">
              <a:lnSpc>
                <a:spcPct val="100000"/>
              </a:lnSpc>
              <a:spcBef>
                <a:spcPts val="0"/>
              </a:spcBef>
              <a:buFontTx/>
              <a:buNone/>
              <a:defRPr sz="1200" b="0"/>
            </a:lvl4pPr>
            <a:lvl5pPr algn="ctr">
              <a:lnSpc>
                <a:spcPct val="100000"/>
              </a:lnSpc>
              <a:spcBef>
                <a:spcPts val="0"/>
              </a:spcBef>
              <a:buFontTx/>
              <a:buNone/>
              <a:defRPr sz="1200" b="0"/>
            </a:lvl5pPr>
          </a:lstStyle>
          <a:p>
            <a:pPr lvl="0"/>
            <a:r>
              <a:rPr lang="fr-FR" dirty="0"/>
              <a:t>Niveau 1</a:t>
            </a:r>
          </a:p>
          <a:p>
            <a:pPr lvl="1"/>
            <a:r>
              <a:rPr lang="fr-FR" dirty="0"/>
              <a:t>Deuxième niveau</a:t>
            </a:r>
          </a:p>
        </p:txBody>
      </p:sp>
      <p:sp>
        <p:nvSpPr>
          <p:cNvPr id="4" name="Espace réservé du contenu 3">
            <a:extLst>
              <a:ext uri="{FF2B5EF4-FFF2-40B4-BE49-F238E27FC236}">
                <a16:creationId xmlns:a16="http://schemas.microsoft.com/office/drawing/2014/main" id="{5333FE2D-DC07-3800-9CE2-30BF3C7D52C5}"/>
              </a:ext>
            </a:extLst>
          </p:cNvPr>
          <p:cNvSpPr>
            <a:spLocks noGrp="1"/>
          </p:cNvSpPr>
          <p:nvPr>
            <p:ph sz="quarter" idx="18" hasCustomPrompt="1"/>
          </p:nvPr>
        </p:nvSpPr>
        <p:spPr>
          <a:xfrm>
            <a:off x="995363" y="2097087"/>
            <a:ext cx="2303462" cy="1296000"/>
          </a:xfrm>
        </p:spPr>
        <p:txBody>
          <a:bodyPr>
            <a:noAutofit/>
          </a:bodyPr>
          <a:lstStyle>
            <a:lvl1pPr>
              <a:lnSpc>
                <a:spcPct val="100000"/>
              </a:lnSpc>
              <a:spcBef>
                <a:spcPts val="0"/>
              </a:spcBef>
              <a:defRPr sz="1200" b="0"/>
            </a:lvl1pPr>
            <a:lvl2pPr>
              <a:lnSpc>
                <a:spcPct val="100000"/>
              </a:lnSpc>
              <a:spcBef>
                <a:spcPts val="0"/>
              </a:spcBef>
              <a:defRPr/>
            </a:lvl2pPr>
          </a:lstStyle>
          <a:p>
            <a:pPr lvl="0"/>
            <a:r>
              <a:rPr lang="fr-FR" dirty="0"/>
              <a:t>Cliquez pour insérer un élément</a:t>
            </a:r>
          </a:p>
        </p:txBody>
      </p:sp>
      <p:sp>
        <p:nvSpPr>
          <p:cNvPr id="17" name="Espace réservé du contenu 3">
            <a:extLst>
              <a:ext uri="{FF2B5EF4-FFF2-40B4-BE49-F238E27FC236}">
                <a16:creationId xmlns:a16="http://schemas.microsoft.com/office/drawing/2014/main" id="{1E01B644-A403-F14F-FBD0-560A9FD21BA0}"/>
              </a:ext>
            </a:extLst>
          </p:cNvPr>
          <p:cNvSpPr>
            <a:spLocks noGrp="1"/>
          </p:cNvSpPr>
          <p:nvPr>
            <p:ph sz="quarter" idx="19" hasCustomPrompt="1"/>
          </p:nvPr>
        </p:nvSpPr>
        <p:spPr>
          <a:xfrm>
            <a:off x="3599987" y="2097087"/>
            <a:ext cx="2303462" cy="1296000"/>
          </a:xfrm>
        </p:spPr>
        <p:txBody>
          <a:bodyPr>
            <a:noAutofit/>
          </a:bodyPr>
          <a:lstStyle>
            <a:lvl1pPr>
              <a:lnSpc>
                <a:spcPct val="100000"/>
              </a:lnSpc>
              <a:spcBef>
                <a:spcPts val="0"/>
              </a:spcBef>
              <a:defRPr sz="1200" b="0"/>
            </a:lvl1pPr>
            <a:lvl2pPr>
              <a:lnSpc>
                <a:spcPct val="100000"/>
              </a:lnSpc>
              <a:spcBef>
                <a:spcPts val="0"/>
              </a:spcBef>
              <a:defRPr/>
            </a:lvl2pPr>
          </a:lstStyle>
          <a:p>
            <a:pPr lvl="0"/>
            <a:r>
              <a:rPr lang="fr-FR" dirty="0"/>
              <a:t>Cliquez pour insérer un élément</a:t>
            </a:r>
          </a:p>
        </p:txBody>
      </p:sp>
      <p:sp>
        <p:nvSpPr>
          <p:cNvPr id="18" name="Espace réservé du contenu 3">
            <a:extLst>
              <a:ext uri="{FF2B5EF4-FFF2-40B4-BE49-F238E27FC236}">
                <a16:creationId xmlns:a16="http://schemas.microsoft.com/office/drawing/2014/main" id="{5CA2558D-F2FE-628E-A494-E5C4B6DCD4B1}"/>
              </a:ext>
            </a:extLst>
          </p:cNvPr>
          <p:cNvSpPr>
            <a:spLocks noGrp="1"/>
          </p:cNvSpPr>
          <p:nvPr>
            <p:ph sz="quarter" idx="20" hasCustomPrompt="1"/>
          </p:nvPr>
        </p:nvSpPr>
        <p:spPr>
          <a:xfrm>
            <a:off x="6211578" y="2096368"/>
            <a:ext cx="2303462" cy="1296000"/>
          </a:xfrm>
        </p:spPr>
        <p:txBody>
          <a:bodyPr>
            <a:noAutofit/>
          </a:bodyPr>
          <a:lstStyle>
            <a:lvl1pPr>
              <a:lnSpc>
                <a:spcPct val="100000"/>
              </a:lnSpc>
              <a:spcBef>
                <a:spcPts val="0"/>
              </a:spcBef>
              <a:defRPr sz="1200" b="0"/>
            </a:lvl1pPr>
            <a:lvl2pPr>
              <a:lnSpc>
                <a:spcPct val="100000"/>
              </a:lnSpc>
              <a:spcBef>
                <a:spcPts val="0"/>
              </a:spcBef>
              <a:defRPr/>
            </a:lvl2pPr>
          </a:lstStyle>
          <a:p>
            <a:pPr lvl="0"/>
            <a:r>
              <a:rPr lang="fr-FR" dirty="0"/>
              <a:t>Cliquez pour insérer un élément</a:t>
            </a:r>
          </a:p>
        </p:txBody>
      </p:sp>
      <p:sp>
        <p:nvSpPr>
          <p:cNvPr id="19" name="Espace réservé du contenu 3">
            <a:extLst>
              <a:ext uri="{FF2B5EF4-FFF2-40B4-BE49-F238E27FC236}">
                <a16:creationId xmlns:a16="http://schemas.microsoft.com/office/drawing/2014/main" id="{85EB5434-43CA-9391-1D6C-4559671B263A}"/>
              </a:ext>
            </a:extLst>
          </p:cNvPr>
          <p:cNvSpPr>
            <a:spLocks noGrp="1"/>
          </p:cNvSpPr>
          <p:nvPr>
            <p:ph sz="quarter" idx="21" hasCustomPrompt="1"/>
          </p:nvPr>
        </p:nvSpPr>
        <p:spPr>
          <a:xfrm>
            <a:off x="8816202" y="2096368"/>
            <a:ext cx="2303462" cy="1296000"/>
          </a:xfrm>
        </p:spPr>
        <p:txBody>
          <a:bodyPr>
            <a:noAutofit/>
          </a:bodyPr>
          <a:lstStyle>
            <a:lvl1pPr>
              <a:lnSpc>
                <a:spcPct val="100000"/>
              </a:lnSpc>
              <a:spcBef>
                <a:spcPts val="0"/>
              </a:spcBef>
              <a:defRPr sz="1200" b="0"/>
            </a:lvl1pPr>
            <a:lvl2pPr>
              <a:lnSpc>
                <a:spcPct val="100000"/>
              </a:lnSpc>
              <a:spcBef>
                <a:spcPts val="0"/>
              </a:spcBef>
              <a:defRPr/>
            </a:lvl2pPr>
          </a:lstStyle>
          <a:p>
            <a:pPr lvl="0"/>
            <a:r>
              <a:rPr lang="fr-FR" dirty="0"/>
              <a:t>Cliquez pour insérer un élément</a:t>
            </a:r>
          </a:p>
        </p:txBody>
      </p:sp>
    </p:spTree>
    <p:extLst>
      <p:ext uri="{BB962C8B-B14F-4D97-AF65-F5344CB8AC3E}">
        <p14:creationId xmlns:p14="http://schemas.microsoft.com/office/powerpoint/2010/main" val="2336636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suel + Encadré">
    <p:spTree>
      <p:nvGrpSpPr>
        <p:cNvPr id="1" name=""/>
        <p:cNvGrpSpPr/>
        <p:nvPr/>
      </p:nvGrpSpPr>
      <p:grpSpPr>
        <a:xfrm>
          <a:off x="0" y="0"/>
          <a:ext cx="0" cy="0"/>
          <a:chOff x="0" y="0"/>
          <a:chExt cx="0" cy="0"/>
        </a:xfrm>
      </p:grpSpPr>
      <p:sp>
        <p:nvSpPr>
          <p:cNvPr id="11" name="Espace réservé pour une image  8">
            <a:extLst>
              <a:ext uri="{FF2B5EF4-FFF2-40B4-BE49-F238E27FC236}">
                <a16:creationId xmlns:a16="http://schemas.microsoft.com/office/drawing/2014/main" id="{BEFA0914-5D39-0FE8-3ABD-4430E7AEF3EA}"/>
              </a:ext>
            </a:extLst>
          </p:cNvPr>
          <p:cNvSpPr>
            <a:spLocks noGrp="1"/>
          </p:cNvSpPr>
          <p:nvPr>
            <p:ph type="pic" sz="quarter" idx="15"/>
          </p:nvPr>
        </p:nvSpPr>
        <p:spPr>
          <a:xfrm>
            <a:off x="0" y="-1"/>
            <a:ext cx="5292000" cy="6156000"/>
          </a:xfrm>
          <a:pattFill prst="openDmnd">
            <a:fgClr>
              <a:schemeClr val="bg2"/>
            </a:fgClr>
            <a:bgClr>
              <a:schemeClr val="bg1"/>
            </a:bgClr>
          </a:pattFill>
        </p:spPr>
        <p:txBody>
          <a:bodyPr anchor="ctr">
            <a:noAutofit/>
          </a:bodyPr>
          <a:lstStyle>
            <a:lvl1pPr algn="ctr">
              <a:defRPr sz="1200" b="0">
                <a:solidFill>
                  <a:schemeClr val="tx1"/>
                </a:solidFill>
              </a:defRPr>
            </a:lvl1pPr>
          </a:lstStyle>
          <a:p>
            <a:r>
              <a:rPr lang="fr-FR"/>
              <a:t>Cliquez sur l'icône pour ajouter une image</a:t>
            </a:r>
          </a:p>
        </p:txBody>
      </p:sp>
      <p:sp>
        <p:nvSpPr>
          <p:cNvPr id="2" name="Titre 1"/>
          <p:cNvSpPr>
            <a:spLocks noGrp="1"/>
          </p:cNvSpPr>
          <p:nvPr>
            <p:ph type="title"/>
          </p:nvPr>
        </p:nvSpPr>
        <p:spPr>
          <a:xfrm>
            <a:off x="5916540" y="512676"/>
            <a:ext cx="4967360" cy="430887"/>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4904760" y="2061106"/>
            <a:ext cx="6012000" cy="1370216"/>
          </a:xfrm>
          <a:solidFill>
            <a:schemeClr val="tx2"/>
          </a:solidFill>
          <a:ln w="28575">
            <a:noFill/>
          </a:ln>
        </p:spPr>
        <p:txBody>
          <a:bodyPr lIns="720000" tIns="360000" rIns="540000" bIns="360000"/>
          <a:lstStyle>
            <a:lvl1pPr>
              <a:spcBef>
                <a:spcPts val="0"/>
              </a:spcBef>
              <a:defRPr>
                <a:solidFill>
                  <a:schemeClr val="bg1"/>
                </a:solidFill>
              </a:defRPr>
            </a:lvl1pPr>
          </a:lstStyle>
          <a:p>
            <a:pPr lvl="0"/>
            <a:r>
              <a:rPr lang="fr-FR"/>
              <a:t>Modifier les styles du texte du masque</a:t>
            </a: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5916539" y="1015571"/>
            <a:ext cx="4967360" cy="677108"/>
          </a:xfrm>
        </p:spPr>
        <p:txBody>
          <a:bodyPr wrap="square">
            <a:spAutoFit/>
          </a:bodyPr>
          <a:lstStyle>
            <a:lvl1pPr>
              <a:lnSpc>
                <a:spcPct val="100000"/>
              </a:lnSpc>
              <a:spcBef>
                <a:spcPts val="0"/>
              </a:spcBef>
              <a:buFontTx/>
              <a:buNone/>
              <a:defRPr sz="2200" b="1">
                <a:solidFill>
                  <a:schemeClr val="accent1"/>
                </a:solidFill>
              </a:defRPr>
            </a:lvl1pPr>
            <a:lvl2pPr marL="0" indent="0">
              <a:spcBef>
                <a:spcPts val="0"/>
              </a:spcBef>
              <a:buFontTx/>
              <a:buNone/>
              <a:defRPr sz="1200" b="0"/>
            </a:lvl2pPr>
            <a:lvl3pPr marL="0">
              <a:spcBef>
                <a:spcPts val="0"/>
              </a:spcBef>
              <a:buFontTx/>
              <a:buNone/>
              <a:defRPr sz="1200" b="0"/>
            </a:lvl3pPr>
            <a:lvl4pPr>
              <a:buFontTx/>
              <a:buNone/>
              <a:defRPr sz="1200" b="0"/>
            </a:lvl4pPr>
            <a:lvl5pPr>
              <a:buFontTx/>
              <a:buNone/>
              <a:defRPr sz="1200" b="0"/>
            </a:lvl5pPr>
          </a:lstStyle>
          <a:p>
            <a:pPr lvl="0"/>
            <a:r>
              <a:rPr lang="fr-FR"/>
              <a:t>Modifier les styles du texte du masque</a:t>
            </a:r>
          </a:p>
        </p:txBody>
      </p:sp>
    </p:spTree>
    <p:extLst>
      <p:ext uri="{BB962C8B-B14F-4D97-AF65-F5344CB8AC3E}">
        <p14:creationId xmlns:p14="http://schemas.microsoft.com/office/powerpoint/2010/main" val="4048975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e + Visue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AB36B14-6BF1-556E-48EA-EE5E64287566}"/>
              </a:ext>
            </a:extLst>
          </p:cNvPr>
          <p:cNvSpPr/>
          <p:nvPr userDrawn="1"/>
        </p:nvSpPr>
        <p:spPr>
          <a:xfrm>
            <a:off x="7905598" y="-1"/>
            <a:ext cx="4286402" cy="6172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982662" y="693857"/>
            <a:ext cx="5040000" cy="430887"/>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8" name="Espace réservé du texte 7">
            <a:extLst>
              <a:ext uri="{FF2B5EF4-FFF2-40B4-BE49-F238E27FC236}">
                <a16:creationId xmlns:a16="http://schemas.microsoft.com/office/drawing/2014/main" id="{D8C2CE41-B4D1-00E9-64D8-B37670408DFE}"/>
              </a:ext>
            </a:extLst>
          </p:cNvPr>
          <p:cNvSpPr>
            <a:spLocks noGrp="1"/>
          </p:cNvSpPr>
          <p:nvPr>
            <p:ph type="body" sz="quarter" idx="13"/>
          </p:nvPr>
        </p:nvSpPr>
        <p:spPr>
          <a:xfrm>
            <a:off x="982662" y="2097088"/>
            <a:ext cx="5040000" cy="1914370"/>
          </a:xfrm>
        </p:spPr>
        <p:txBody>
          <a:bodyPr/>
          <a:lstStyle>
            <a:lvl5pPr>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1" y="1196752"/>
            <a:ext cx="5040000" cy="677108"/>
          </a:xfrm>
        </p:spPr>
        <p:txBody>
          <a:bodyPr wrap="square">
            <a:spAutoFit/>
          </a:bodyPr>
          <a:lstStyle>
            <a:lvl1pPr>
              <a:lnSpc>
                <a:spcPct val="100000"/>
              </a:lnSpc>
              <a:spcBef>
                <a:spcPts val="0"/>
              </a:spcBef>
              <a:buFontTx/>
              <a:buNone/>
              <a:defRPr sz="2200" b="1">
                <a:solidFill>
                  <a:schemeClr val="accent1"/>
                </a:solidFill>
              </a:defRPr>
            </a:lvl1pPr>
            <a:lvl2pPr marL="0" indent="0">
              <a:spcBef>
                <a:spcPts val="0"/>
              </a:spcBef>
              <a:buFontTx/>
              <a:buNone/>
              <a:defRPr sz="1200" b="0"/>
            </a:lvl2pPr>
            <a:lvl3pPr marL="0">
              <a:spcBef>
                <a:spcPts val="0"/>
              </a:spcBef>
              <a:buFontTx/>
              <a:buNone/>
              <a:defRPr sz="1200" b="0"/>
            </a:lvl3pPr>
            <a:lvl4pPr>
              <a:buFontTx/>
              <a:buNone/>
              <a:defRPr sz="1200" b="0"/>
            </a:lvl4pPr>
            <a:lvl5pPr>
              <a:buFontTx/>
              <a:buNone/>
              <a:defRPr sz="1200" b="0"/>
            </a:lvl5pPr>
          </a:lstStyle>
          <a:p>
            <a:pPr lvl="0"/>
            <a:r>
              <a:rPr lang="fr-FR"/>
              <a:t>Modifier les styles du texte du masque</a:t>
            </a:r>
          </a:p>
        </p:txBody>
      </p:sp>
      <p:pic>
        <p:nvPicPr>
          <p:cNvPr id="7" name="Image 6">
            <a:extLst>
              <a:ext uri="{FF2B5EF4-FFF2-40B4-BE49-F238E27FC236}">
                <a16:creationId xmlns:a16="http://schemas.microsoft.com/office/drawing/2014/main" id="{B3FCB18D-70C1-42DF-340E-D75ED20DF13C}"/>
              </a:ext>
            </a:extLst>
          </p:cNvPr>
          <p:cNvPicPr>
            <a:picLocks noChangeAspect="1"/>
          </p:cNvPicPr>
          <p:nvPr userDrawn="1"/>
        </p:nvPicPr>
        <p:blipFill rotWithShape="1">
          <a:blip r:embed="rId2"/>
          <a:srcRect l="42248" t="21929" r="3393"/>
          <a:stretch/>
        </p:blipFill>
        <p:spPr>
          <a:xfrm>
            <a:off x="7924799" y="-26897"/>
            <a:ext cx="4267201" cy="5354090"/>
          </a:xfrm>
          <a:prstGeom prst="rect">
            <a:avLst/>
          </a:prstGeom>
        </p:spPr>
      </p:pic>
      <p:sp>
        <p:nvSpPr>
          <p:cNvPr id="10" name="Espace réservé pour une image  8">
            <a:extLst>
              <a:ext uri="{FF2B5EF4-FFF2-40B4-BE49-F238E27FC236}">
                <a16:creationId xmlns:a16="http://schemas.microsoft.com/office/drawing/2014/main" id="{D0B4EEEB-4015-7CA4-0038-1EDFA9D5B927}"/>
              </a:ext>
            </a:extLst>
          </p:cNvPr>
          <p:cNvSpPr>
            <a:spLocks noGrp="1"/>
          </p:cNvSpPr>
          <p:nvPr>
            <p:ph type="pic" sz="quarter" idx="15"/>
          </p:nvPr>
        </p:nvSpPr>
        <p:spPr>
          <a:xfrm>
            <a:off x="6204604" y="692696"/>
            <a:ext cx="5328000" cy="5220000"/>
          </a:xfrm>
          <a:pattFill prst="openDmnd">
            <a:fgClr>
              <a:schemeClr val="bg2"/>
            </a:fgClr>
            <a:bgClr>
              <a:schemeClr val="bg1"/>
            </a:bgClr>
          </a:pattFill>
        </p:spPr>
        <p:txBody>
          <a:bodyPr anchor="ctr">
            <a:noAutofit/>
          </a:bodyPr>
          <a:lstStyle>
            <a:lvl1pPr algn="ctr">
              <a:defRPr sz="1200" b="0">
                <a:solidFill>
                  <a:schemeClr val="tx1"/>
                </a:solidFill>
              </a:defRPr>
            </a:lvl1pPr>
          </a:lstStyle>
          <a:p>
            <a:r>
              <a:rPr lang="fr-FR"/>
              <a:t>Cliquez sur l'icône pour ajouter une image</a:t>
            </a:r>
          </a:p>
        </p:txBody>
      </p:sp>
      <p:sp>
        <p:nvSpPr>
          <p:cNvPr id="11" name="Espace réservé du texte 7">
            <a:extLst>
              <a:ext uri="{FF2B5EF4-FFF2-40B4-BE49-F238E27FC236}">
                <a16:creationId xmlns:a16="http://schemas.microsoft.com/office/drawing/2014/main" id="{C8AA94F0-FF30-7F0E-194D-9848C8CE4D01}"/>
              </a:ext>
            </a:extLst>
          </p:cNvPr>
          <p:cNvSpPr>
            <a:spLocks noGrp="1"/>
          </p:cNvSpPr>
          <p:nvPr>
            <p:ph type="body" sz="quarter" idx="16" hasCustomPrompt="1"/>
          </p:nvPr>
        </p:nvSpPr>
        <p:spPr>
          <a:xfrm>
            <a:off x="982661" y="5059196"/>
            <a:ext cx="5040000" cy="854080"/>
          </a:xfrm>
          <a:solidFill>
            <a:schemeClr val="accent1"/>
          </a:solidFill>
        </p:spPr>
        <p:txBody>
          <a:bodyPr anchor="b"/>
          <a:lstStyle>
            <a:lvl1pPr>
              <a:lnSpc>
                <a:spcPct val="100000"/>
              </a:lnSpc>
              <a:spcBef>
                <a:spcPts val="0"/>
              </a:spcBef>
              <a:spcAft>
                <a:spcPts val="600"/>
              </a:spcAft>
              <a:defRPr>
                <a:solidFill>
                  <a:schemeClr val="bg1"/>
                </a:solidFill>
              </a:defRPr>
            </a:lvl1pPr>
            <a:lvl2pPr>
              <a:lnSpc>
                <a:spcPct val="100000"/>
              </a:lnSpc>
              <a:spcBef>
                <a:spcPts val="0"/>
              </a:spcBef>
              <a:defRPr>
                <a:solidFill>
                  <a:schemeClr val="bg1"/>
                </a:solidFill>
              </a:defRPr>
            </a:lvl2pPr>
            <a:lvl3pPr>
              <a:spcBef>
                <a:spcPts val="300"/>
              </a:spcBef>
              <a:buClr>
                <a:schemeClr val="bg1"/>
              </a:buClr>
              <a:defRPr>
                <a:solidFill>
                  <a:schemeClr val="bg1"/>
                </a:solidFill>
              </a:defRPr>
            </a:lvl3pPr>
          </a:lstStyle>
          <a:p>
            <a:pPr lvl="0"/>
            <a:r>
              <a:rPr lang="fr-FR" dirty="0"/>
              <a:t>NIVEAU 1</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076502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iffres clés + Graphique">
    <p:spTree>
      <p:nvGrpSpPr>
        <p:cNvPr id="1" name=""/>
        <p:cNvGrpSpPr/>
        <p:nvPr/>
      </p:nvGrpSpPr>
      <p:grpSpPr>
        <a:xfrm>
          <a:off x="0" y="0"/>
          <a:ext cx="0" cy="0"/>
          <a:chOff x="0" y="0"/>
          <a:chExt cx="0" cy="0"/>
        </a:xfrm>
      </p:grpSpPr>
      <p:sp>
        <p:nvSpPr>
          <p:cNvPr id="15" name="Espace réservé du graphique 14">
            <a:extLst>
              <a:ext uri="{FF2B5EF4-FFF2-40B4-BE49-F238E27FC236}">
                <a16:creationId xmlns:a16="http://schemas.microsoft.com/office/drawing/2014/main" id="{071DFE56-6758-4628-4687-2BE72845E547}"/>
              </a:ext>
            </a:extLst>
          </p:cNvPr>
          <p:cNvSpPr>
            <a:spLocks noGrp="1"/>
          </p:cNvSpPr>
          <p:nvPr>
            <p:ph type="chart" sz="quarter" idx="17"/>
          </p:nvPr>
        </p:nvSpPr>
        <p:spPr>
          <a:xfrm>
            <a:off x="7032625" y="2097088"/>
            <a:ext cx="4859338" cy="3276600"/>
          </a:xfrm>
        </p:spPr>
        <p:txBody>
          <a:bodyPr anchor="ctr">
            <a:noAutofit/>
          </a:bodyPr>
          <a:lstStyle>
            <a:lvl1pPr algn="ctr">
              <a:defRPr sz="1200" b="0">
                <a:solidFill>
                  <a:schemeClr val="tx1"/>
                </a:solidFill>
              </a:defRPr>
            </a:lvl1pPr>
          </a:lstStyle>
          <a:p>
            <a:r>
              <a:rPr lang="fr-FR"/>
              <a:t>Cliquez sur l'icône pour ajouter un graphique</a:t>
            </a:r>
          </a:p>
        </p:txBody>
      </p:sp>
      <p:sp>
        <p:nvSpPr>
          <p:cNvPr id="2" name="Titre 1"/>
          <p:cNvSpPr>
            <a:spLocks noGrp="1"/>
          </p:cNvSpPr>
          <p:nvPr>
            <p:ph type="title"/>
          </p:nvPr>
        </p:nvSpPr>
        <p:spPr>
          <a:xfrm>
            <a:off x="982662" y="693857"/>
            <a:ext cx="9900000" cy="430887"/>
          </a:xfrm>
        </p:spPr>
        <p:txBody>
          <a:bodyPr/>
          <a:lstStyle/>
          <a:p>
            <a:r>
              <a:rPr lang="fr-FR"/>
              <a:t>Modifiez le style du titre</a:t>
            </a:r>
            <a:endParaRPr lang="fr-FR" dirty="0"/>
          </a:p>
        </p:txBody>
      </p:sp>
      <p:sp>
        <p:nvSpPr>
          <p:cNvPr id="5" name="Espace réservé du pied de page 4"/>
          <p:cNvSpPr>
            <a:spLocks noGrp="1"/>
          </p:cNvSpPr>
          <p:nvPr>
            <p:ph type="ftr" sz="quarter" idx="11"/>
          </p:nvPr>
        </p:nvSpPr>
        <p:spPr>
          <a:xfrm>
            <a:off x="1776000" y="6487829"/>
            <a:ext cx="8640000" cy="169277"/>
          </a:xfrm>
          <a:prstGeom prst="rect">
            <a:avLst/>
          </a:prstGeom>
        </p:spPr>
        <p:txBody>
          <a:bodyPr/>
          <a:lstStyle/>
          <a:p>
            <a:r>
              <a:rPr lang="fr-FR"/>
              <a:t>Établissement français du sang  ●  [Titre de la présentation]  ●  [jj/mm/aaaa]</a:t>
            </a:r>
          </a:p>
        </p:txBody>
      </p:sp>
      <p:sp>
        <p:nvSpPr>
          <p:cNvPr id="6" name="Espace réservé du numéro de diapositive 5"/>
          <p:cNvSpPr>
            <a:spLocks noGrp="1"/>
          </p:cNvSpPr>
          <p:nvPr>
            <p:ph type="sldNum" sz="quarter" idx="12"/>
          </p:nvPr>
        </p:nvSpPr>
        <p:spPr/>
        <p:txBody>
          <a:bodyPr/>
          <a:lstStyle/>
          <a:p>
            <a:fld id="{E8C60506-5BE4-4453-AE4B-F0F5E69C63A6}" type="slidenum">
              <a:rPr lang="fr-FR" smtClean="0"/>
              <a:t>‹N°›</a:t>
            </a:fld>
            <a:endParaRPr lang="fr-FR"/>
          </a:p>
        </p:txBody>
      </p:sp>
      <p:sp>
        <p:nvSpPr>
          <p:cNvPr id="9" name="Espace réservé du texte 6">
            <a:extLst>
              <a:ext uri="{FF2B5EF4-FFF2-40B4-BE49-F238E27FC236}">
                <a16:creationId xmlns:a16="http://schemas.microsoft.com/office/drawing/2014/main" id="{06831898-B356-E6AF-7425-B6FE7365C94B}"/>
              </a:ext>
            </a:extLst>
          </p:cNvPr>
          <p:cNvSpPr>
            <a:spLocks noGrp="1"/>
          </p:cNvSpPr>
          <p:nvPr>
            <p:ph type="body" sz="quarter" idx="14"/>
          </p:nvPr>
        </p:nvSpPr>
        <p:spPr>
          <a:xfrm>
            <a:off x="982662" y="1196752"/>
            <a:ext cx="9899650" cy="338554"/>
          </a:xfrm>
        </p:spPr>
        <p:txBody>
          <a:bodyPr>
            <a:spAutoFit/>
          </a:bodyPr>
          <a:lstStyle>
            <a:lvl1pPr>
              <a:lnSpc>
                <a:spcPct val="100000"/>
              </a:lnSpc>
              <a:spcBef>
                <a:spcPts val="0"/>
              </a:spcBef>
              <a:buFontTx/>
              <a:buNone/>
              <a:defRPr sz="2200" b="1">
                <a:solidFill>
                  <a:schemeClr val="accent1"/>
                </a:solidFill>
              </a:defRPr>
            </a:lvl1pPr>
            <a:lvl2pPr marL="0" indent="0">
              <a:spcBef>
                <a:spcPts val="0"/>
              </a:spcBef>
              <a:buFontTx/>
              <a:buNone/>
              <a:defRPr sz="1200" b="0"/>
            </a:lvl2pPr>
            <a:lvl3pPr marL="0">
              <a:spcBef>
                <a:spcPts val="0"/>
              </a:spcBef>
              <a:buFontTx/>
              <a:buNone/>
              <a:defRPr sz="1200" b="0"/>
            </a:lvl3pPr>
            <a:lvl4pPr>
              <a:buFontTx/>
              <a:buNone/>
              <a:defRPr sz="1200" b="0"/>
            </a:lvl4pPr>
            <a:lvl5pPr>
              <a:buFontTx/>
              <a:buNone/>
              <a:defRPr sz="1200" b="0"/>
            </a:lvl5pPr>
          </a:lstStyle>
          <a:p>
            <a:pPr lvl="0"/>
            <a:r>
              <a:rPr lang="fr-FR"/>
              <a:t>Modifier les styles du texte du masque</a:t>
            </a:r>
          </a:p>
        </p:txBody>
      </p:sp>
      <p:sp>
        <p:nvSpPr>
          <p:cNvPr id="7" name="Espace réservé du texte 6">
            <a:extLst>
              <a:ext uri="{FF2B5EF4-FFF2-40B4-BE49-F238E27FC236}">
                <a16:creationId xmlns:a16="http://schemas.microsoft.com/office/drawing/2014/main" id="{6A7D9DEB-F334-6FA2-8151-89624F6EE238}"/>
              </a:ext>
            </a:extLst>
          </p:cNvPr>
          <p:cNvSpPr>
            <a:spLocks noGrp="1"/>
          </p:cNvSpPr>
          <p:nvPr>
            <p:ph type="body" sz="quarter" idx="13" hasCustomPrompt="1"/>
          </p:nvPr>
        </p:nvSpPr>
        <p:spPr>
          <a:xfrm>
            <a:off x="982663" y="3748073"/>
            <a:ext cx="1620000" cy="800219"/>
          </a:xfrm>
        </p:spPr>
        <p:txBody>
          <a:bodyPr/>
          <a:lstStyle>
            <a:lvl1pPr indent="0" algn="ctr">
              <a:lnSpc>
                <a:spcPct val="100000"/>
              </a:lnSpc>
              <a:spcBef>
                <a:spcPts val="0"/>
              </a:spcBef>
              <a:buFontTx/>
              <a:buNone/>
              <a:defRPr sz="2000" b="1">
                <a:solidFill>
                  <a:schemeClr val="accent1"/>
                </a:solidFill>
              </a:defRPr>
            </a:lvl1pPr>
            <a:lvl2pPr marL="0" indent="0" algn="ctr">
              <a:lnSpc>
                <a:spcPct val="100000"/>
              </a:lnSpc>
              <a:spcBef>
                <a:spcPts val="0"/>
              </a:spcBef>
              <a:buFontTx/>
              <a:buNone/>
              <a:defRPr sz="1600" b="0"/>
            </a:lvl2pPr>
            <a:lvl3pPr marL="0" indent="0" algn="ctr">
              <a:lnSpc>
                <a:spcPct val="100000"/>
              </a:lnSpc>
              <a:spcBef>
                <a:spcPts val="0"/>
              </a:spcBef>
              <a:buFontTx/>
              <a:buNone/>
              <a:defRPr sz="1200" b="0"/>
            </a:lvl3pPr>
            <a:lvl4pPr indent="0" algn="ctr">
              <a:lnSpc>
                <a:spcPct val="100000"/>
              </a:lnSpc>
              <a:spcBef>
                <a:spcPts val="0"/>
              </a:spcBef>
              <a:buFontTx/>
              <a:buNone/>
              <a:defRPr sz="1200" b="0"/>
            </a:lvl4pPr>
            <a:lvl5pPr indent="0" algn="ctr">
              <a:lnSpc>
                <a:spcPct val="100000"/>
              </a:lnSpc>
              <a:spcBef>
                <a:spcPts val="0"/>
              </a:spcBef>
              <a:buFontTx/>
              <a:buNone/>
              <a:defRPr sz="1200" b="0"/>
            </a:lvl5pPr>
          </a:lstStyle>
          <a:p>
            <a:pPr lvl="0"/>
            <a:r>
              <a:rPr lang="fr-FR" dirty="0"/>
              <a:t>000</a:t>
            </a:r>
          </a:p>
          <a:p>
            <a:pPr lvl="1"/>
            <a:r>
              <a:rPr lang="fr-FR" dirty="0"/>
              <a:t>Deuxième niveau</a:t>
            </a:r>
          </a:p>
        </p:txBody>
      </p:sp>
      <p:sp>
        <p:nvSpPr>
          <p:cNvPr id="11" name="Espace réservé du texte 6">
            <a:extLst>
              <a:ext uri="{FF2B5EF4-FFF2-40B4-BE49-F238E27FC236}">
                <a16:creationId xmlns:a16="http://schemas.microsoft.com/office/drawing/2014/main" id="{2ECA4138-CB72-D5F5-D6A8-60C15D547B21}"/>
              </a:ext>
            </a:extLst>
          </p:cNvPr>
          <p:cNvSpPr>
            <a:spLocks noGrp="1"/>
          </p:cNvSpPr>
          <p:nvPr>
            <p:ph type="body" sz="quarter" idx="15" hasCustomPrompt="1"/>
          </p:nvPr>
        </p:nvSpPr>
        <p:spPr>
          <a:xfrm>
            <a:off x="2693237" y="3748073"/>
            <a:ext cx="1620000" cy="800219"/>
          </a:xfrm>
        </p:spPr>
        <p:txBody>
          <a:bodyPr/>
          <a:lstStyle>
            <a:lvl1pPr indent="0" algn="ctr">
              <a:lnSpc>
                <a:spcPct val="100000"/>
              </a:lnSpc>
              <a:spcBef>
                <a:spcPts val="0"/>
              </a:spcBef>
              <a:buFontTx/>
              <a:buNone/>
              <a:defRPr sz="2000" b="1">
                <a:solidFill>
                  <a:schemeClr val="accent4"/>
                </a:solidFill>
              </a:defRPr>
            </a:lvl1pPr>
            <a:lvl2pPr marL="0" indent="0" algn="ctr">
              <a:lnSpc>
                <a:spcPct val="100000"/>
              </a:lnSpc>
              <a:spcBef>
                <a:spcPts val="0"/>
              </a:spcBef>
              <a:buFontTx/>
              <a:buNone/>
              <a:defRPr sz="1600" b="0"/>
            </a:lvl2pPr>
            <a:lvl3pPr marL="0" indent="0" algn="ctr">
              <a:lnSpc>
                <a:spcPct val="100000"/>
              </a:lnSpc>
              <a:spcBef>
                <a:spcPts val="0"/>
              </a:spcBef>
              <a:buFontTx/>
              <a:buNone/>
              <a:defRPr sz="1200" b="0"/>
            </a:lvl3pPr>
            <a:lvl4pPr indent="0" algn="ctr">
              <a:lnSpc>
                <a:spcPct val="100000"/>
              </a:lnSpc>
              <a:spcBef>
                <a:spcPts val="0"/>
              </a:spcBef>
              <a:buFontTx/>
              <a:buNone/>
              <a:defRPr sz="1200" b="0"/>
            </a:lvl4pPr>
            <a:lvl5pPr indent="0" algn="ctr">
              <a:lnSpc>
                <a:spcPct val="100000"/>
              </a:lnSpc>
              <a:spcBef>
                <a:spcPts val="0"/>
              </a:spcBef>
              <a:buFontTx/>
              <a:buNone/>
              <a:defRPr sz="1200" b="0"/>
            </a:lvl5pPr>
          </a:lstStyle>
          <a:p>
            <a:pPr lvl="0"/>
            <a:r>
              <a:rPr lang="fr-FR" dirty="0"/>
              <a:t>000</a:t>
            </a:r>
          </a:p>
          <a:p>
            <a:pPr lvl="1"/>
            <a:r>
              <a:rPr lang="fr-FR" dirty="0"/>
              <a:t>Deuxième niveau</a:t>
            </a:r>
          </a:p>
        </p:txBody>
      </p:sp>
      <p:sp>
        <p:nvSpPr>
          <p:cNvPr id="12" name="Espace réservé du texte 6">
            <a:extLst>
              <a:ext uri="{FF2B5EF4-FFF2-40B4-BE49-F238E27FC236}">
                <a16:creationId xmlns:a16="http://schemas.microsoft.com/office/drawing/2014/main" id="{421DC2D3-E74A-75A7-CB71-4C34012E6A7E}"/>
              </a:ext>
            </a:extLst>
          </p:cNvPr>
          <p:cNvSpPr>
            <a:spLocks noGrp="1"/>
          </p:cNvSpPr>
          <p:nvPr>
            <p:ph type="body" sz="quarter" idx="16" hasCustomPrompt="1"/>
          </p:nvPr>
        </p:nvSpPr>
        <p:spPr>
          <a:xfrm>
            <a:off x="4403812" y="3748073"/>
            <a:ext cx="1620000" cy="800219"/>
          </a:xfrm>
        </p:spPr>
        <p:txBody>
          <a:bodyPr/>
          <a:lstStyle>
            <a:lvl1pPr indent="0" algn="ctr">
              <a:lnSpc>
                <a:spcPct val="100000"/>
              </a:lnSpc>
              <a:spcBef>
                <a:spcPts val="0"/>
              </a:spcBef>
              <a:buFontTx/>
              <a:buNone/>
              <a:defRPr sz="2000" b="1">
                <a:solidFill>
                  <a:schemeClr val="accent5"/>
                </a:solidFill>
              </a:defRPr>
            </a:lvl1pPr>
            <a:lvl2pPr marL="0" indent="0" algn="ctr">
              <a:lnSpc>
                <a:spcPct val="100000"/>
              </a:lnSpc>
              <a:spcBef>
                <a:spcPts val="0"/>
              </a:spcBef>
              <a:buFontTx/>
              <a:buNone/>
              <a:defRPr sz="1600" b="0"/>
            </a:lvl2pPr>
            <a:lvl3pPr marL="0" indent="0" algn="ctr">
              <a:lnSpc>
                <a:spcPct val="100000"/>
              </a:lnSpc>
              <a:spcBef>
                <a:spcPts val="0"/>
              </a:spcBef>
              <a:buFontTx/>
              <a:buNone/>
              <a:defRPr sz="1200" b="0"/>
            </a:lvl3pPr>
            <a:lvl4pPr indent="0" algn="ctr">
              <a:lnSpc>
                <a:spcPct val="100000"/>
              </a:lnSpc>
              <a:spcBef>
                <a:spcPts val="0"/>
              </a:spcBef>
              <a:buFontTx/>
              <a:buNone/>
              <a:defRPr sz="1200" b="0"/>
            </a:lvl4pPr>
            <a:lvl5pPr indent="0" algn="ctr">
              <a:lnSpc>
                <a:spcPct val="100000"/>
              </a:lnSpc>
              <a:spcBef>
                <a:spcPts val="0"/>
              </a:spcBef>
              <a:buFontTx/>
              <a:buNone/>
              <a:defRPr sz="1200" b="0"/>
            </a:lvl5pPr>
          </a:lstStyle>
          <a:p>
            <a:pPr lvl="0"/>
            <a:r>
              <a:rPr lang="fr-FR" dirty="0"/>
              <a:t>000</a:t>
            </a:r>
          </a:p>
          <a:p>
            <a:pPr lvl="1"/>
            <a:r>
              <a:rPr lang="fr-FR" dirty="0"/>
              <a:t>Deuxième niveau</a:t>
            </a:r>
          </a:p>
        </p:txBody>
      </p:sp>
      <p:sp>
        <p:nvSpPr>
          <p:cNvPr id="4" name="Espace réservé pour une image  3">
            <a:extLst>
              <a:ext uri="{FF2B5EF4-FFF2-40B4-BE49-F238E27FC236}">
                <a16:creationId xmlns:a16="http://schemas.microsoft.com/office/drawing/2014/main" id="{8AB87A43-B36E-808A-F570-680E10171BB4}"/>
              </a:ext>
            </a:extLst>
          </p:cNvPr>
          <p:cNvSpPr>
            <a:spLocks noGrp="1"/>
          </p:cNvSpPr>
          <p:nvPr>
            <p:ph type="pic" sz="quarter" idx="18" hasCustomPrompt="1"/>
          </p:nvPr>
        </p:nvSpPr>
        <p:spPr>
          <a:xfrm>
            <a:off x="982664" y="2564904"/>
            <a:ext cx="1620000" cy="1080000"/>
          </a:xfrm>
        </p:spPr>
        <p:txBody>
          <a:bodyPr anchor="ctr">
            <a:noAutofit/>
          </a:bodyPr>
          <a:lstStyle>
            <a:lvl1pPr algn="ctr">
              <a:defRPr sz="1200" b="0">
                <a:solidFill>
                  <a:schemeClr val="tx1"/>
                </a:solidFill>
              </a:defRPr>
            </a:lvl1pPr>
          </a:lstStyle>
          <a:p>
            <a:r>
              <a:rPr lang="fr-FR" dirty="0"/>
              <a:t>Picto</a:t>
            </a:r>
          </a:p>
        </p:txBody>
      </p:sp>
      <p:sp>
        <p:nvSpPr>
          <p:cNvPr id="13" name="Espace réservé pour une image  3">
            <a:extLst>
              <a:ext uri="{FF2B5EF4-FFF2-40B4-BE49-F238E27FC236}">
                <a16:creationId xmlns:a16="http://schemas.microsoft.com/office/drawing/2014/main" id="{49AB7B83-4D81-8BA8-198B-2303422F9E30}"/>
              </a:ext>
            </a:extLst>
          </p:cNvPr>
          <p:cNvSpPr>
            <a:spLocks noGrp="1"/>
          </p:cNvSpPr>
          <p:nvPr>
            <p:ph type="pic" sz="quarter" idx="19" hasCustomPrompt="1"/>
          </p:nvPr>
        </p:nvSpPr>
        <p:spPr>
          <a:xfrm>
            <a:off x="2695019" y="2564904"/>
            <a:ext cx="1620000" cy="1080000"/>
          </a:xfrm>
        </p:spPr>
        <p:txBody>
          <a:bodyPr anchor="ctr">
            <a:noAutofit/>
          </a:bodyPr>
          <a:lstStyle>
            <a:lvl1pPr algn="ctr">
              <a:defRPr sz="1200" b="0">
                <a:solidFill>
                  <a:schemeClr val="tx1"/>
                </a:solidFill>
              </a:defRPr>
            </a:lvl1pPr>
          </a:lstStyle>
          <a:p>
            <a:r>
              <a:rPr lang="fr-FR" dirty="0"/>
              <a:t>Picto</a:t>
            </a:r>
          </a:p>
        </p:txBody>
      </p:sp>
      <p:sp>
        <p:nvSpPr>
          <p:cNvPr id="14" name="Espace réservé pour une image  3">
            <a:extLst>
              <a:ext uri="{FF2B5EF4-FFF2-40B4-BE49-F238E27FC236}">
                <a16:creationId xmlns:a16="http://schemas.microsoft.com/office/drawing/2014/main" id="{79EC3DD8-0BFF-0BF8-6025-BB2E571EE72A}"/>
              </a:ext>
            </a:extLst>
          </p:cNvPr>
          <p:cNvSpPr>
            <a:spLocks noGrp="1"/>
          </p:cNvSpPr>
          <p:nvPr>
            <p:ph type="pic" sz="quarter" idx="20" hasCustomPrompt="1"/>
          </p:nvPr>
        </p:nvSpPr>
        <p:spPr>
          <a:xfrm>
            <a:off x="4410936" y="2576447"/>
            <a:ext cx="1620000" cy="1080000"/>
          </a:xfrm>
        </p:spPr>
        <p:txBody>
          <a:bodyPr anchor="ctr">
            <a:noAutofit/>
          </a:bodyPr>
          <a:lstStyle>
            <a:lvl1pPr algn="ctr">
              <a:defRPr sz="1200" b="0">
                <a:solidFill>
                  <a:schemeClr val="tx1"/>
                </a:solidFill>
              </a:defRPr>
            </a:lvl1pPr>
          </a:lstStyle>
          <a:p>
            <a:r>
              <a:rPr lang="fr-FR" dirty="0"/>
              <a:t>Picto</a:t>
            </a:r>
          </a:p>
        </p:txBody>
      </p:sp>
    </p:spTree>
    <p:extLst>
      <p:ext uri="{BB962C8B-B14F-4D97-AF65-F5344CB8AC3E}">
        <p14:creationId xmlns:p14="http://schemas.microsoft.com/office/powerpoint/2010/main" val="614007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hyperlink" Target="https://www.efs.sante.fr/" TargetMode="Externa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982662" y="693857"/>
            <a:ext cx="9900000" cy="430887"/>
          </a:xfrm>
          <a:prstGeom prst="rect">
            <a:avLst/>
          </a:prstGeom>
        </p:spPr>
        <p:txBody>
          <a:bodyPr vert="horz" wrap="square" lIns="36000" tIns="0" rIns="36000" bIns="0" rtlCol="0" anchor="ctr">
            <a:spAutoFit/>
          </a:bodyPr>
          <a:lstStyle/>
          <a:p>
            <a:r>
              <a:rPr lang="fr-FR" dirty="0"/>
              <a:t>Modifiez le style du titre</a:t>
            </a:r>
          </a:p>
        </p:txBody>
      </p:sp>
      <p:sp>
        <p:nvSpPr>
          <p:cNvPr id="3" name="Espace réservé du texte 2"/>
          <p:cNvSpPr>
            <a:spLocks noGrp="1"/>
          </p:cNvSpPr>
          <p:nvPr>
            <p:ph type="body" idx="1"/>
          </p:nvPr>
        </p:nvSpPr>
        <p:spPr>
          <a:xfrm>
            <a:off x="982662" y="2120950"/>
            <a:ext cx="9900000" cy="1594283"/>
          </a:xfrm>
          <a:prstGeom prst="rect">
            <a:avLst/>
          </a:prstGeom>
        </p:spPr>
        <p:txBody>
          <a:bodyPr vert="horz" wrap="square" lIns="36000" tIns="0" rIns="36000" bIns="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11532644" y="6487829"/>
            <a:ext cx="360000" cy="169277"/>
          </a:xfrm>
          <a:prstGeom prst="rect">
            <a:avLst/>
          </a:prstGeom>
        </p:spPr>
        <p:txBody>
          <a:bodyPr vert="horz" wrap="square" lIns="36000" tIns="0" rIns="36000" bIns="0" rtlCol="0" anchor="ctr">
            <a:spAutoFit/>
          </a:bodyPr>
          <a:lstStyle>
            <a:lvl1pPr marL="0" algn="r">
              <a:lnSpc>
                <a:spcPct val="100000"/>
              </a:lnSpc>
              <a:spcBef>
                <a:spcPts val="0"/>
              </a:spcBef>
              <a:buFontTx/>
              <a:buNone/>
              <a:defRPr sz="1100">
                <a:solidFill>
                  <a:schemeClr val="accent1"/>
                </a:solidFill>
              </a:defRPr>
            </a:lvl1pPr>
          </a:lstStyle>
          <a:p>
            <a:fld id="{E8C60506-5BE4-4453-AE4B-F0F5E69C63A6}" type="slidenum">
              <a:rPr lang="fr-FR" smtClean="0"/>
              <a:pPr/>
              <a:t>‹N°›</a:t>
            </a:fld>
            <a:endParaRPr lang="fr-FR" dirty="0"/>
          </a:p>
        </p:txBody>
      </p:sp>
    </p:spTree>
    <p:extLst>
      <p:ext uri="{BB962C8B-B14F-4D97-AF65-F5344CB8AC3E}">
        <p14:creationId xmlns:p14="http://schemas.microsoft.com/office/powerpoint/2010/main" val="1595063951"/>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4" r:id="rId3"/>
    <p:sldLayoutId id="2147483655" r:id="rId4"/>
    <p:sldLayoutId id="2147483650" r:id="rId5"/>
    <p:sldLayoutId id="2147483656" r:id="rId6"/>
    <p:sldLayoutId id="2147483658" r:id="rId7"/>
    <p:sldLayoutId id="2147483657" r:id="rId8"/>
    <p:sldLayoutId id="2147483659" r:id="rId9"/>
    <p:sldLayoutId id="2147483652" r:id="rId10"/>
    <p:sldLayoutId id="2147483660" r:id="rId11"/>
    <p:sldLayoutId id="2147483661" r:id="rId12"/>
    <p:sldLayoutId id="2147483662" r:id="rId13"/>
    <p:sldLayoutId id="2147483663" r:id="rId14"/>
  </p:sldLayoutIdLst>
  <p:hf hdr="0" dt="0"/>
  <p:txStyles>
    <p:title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p:titleStyle>
    <p:bodyStyle>
      <a:lvl1pPr marL="0" indent="0" algn="l" defTabSz="914400" rtl="0" eaLnBrk="1" latinLnBrk="0" hangingPunct="1">
        <a:lnSpc>
          <a:spcPct val="130000"/>
        </a:lnSpc>
        <a:spcBef>
          <a:spcPts val="1800"/>
        </a:spcBef>
        <a:buFontTx/>
        <a:buNone/>
        <a:defRPr sz="16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9" userDrawn="1">
          <p15:clr>
            <a:srgbClr val="F26B43"/>
          </p15:clr>
        </p15:guide>
        <p15:guide id="2" orient="horz" pos="3725" userDrawn="1">
          <p15:clr>
            <a:srgbClr val="F26B43"/>
          </p15:clr>
        </p15:guide>
        <p15:guide id="3" pos="6856" userDrawn="1">
          <p15:clr>
            <a:srgbClr val="F26B43"/>
          </p15:clr>
        </p15:guide>
        <p15:guide id="4" orient="horz" pos="436" userDrawn="1">
          <p15:clr>
            <a:srgbClr val="F26B43"/>
          </p15:clr>
        </p15:guide>
        <p15:guide id="5" orient="horz" pos="13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982663" y="747720"/>
            <a:ext cx="9900000" cy="323165"/>
          </a:xfrm>
          <a:prstGeom prst="rect">
            <a:avLst/>
          </a:prstGeom>
        </p:spPr>
        <p:txBody>
          <a:bodyPr vert="horz" wrap="square" lIns="36000" tIns="0" rIns="36000" bIns="0" rtlCol="0" anchor="ctr">
            <a:spAutoFit/>
          </a:bodyPr>
          <a:lstStyle/>
          <a:p>
            <a:r>
              <a:rPr lang="fr-FR" dirty="0"/>
              <a:t>Modifiez le style du titre</a:t>
            </a:r>
          </a:p>
        </p:txBody>
      </p:sp>
      <p:sp>
        <p:nvSpPr>
          <p:cNvPr id="3" name="Espace réservé du texte 2"/>
          <p:cNvSpPr>
            <a:spLocks noGrp="1"/>
          </p:cNvSpPr>
          <p:nvPr>
            <p:ph type="body" idx="1"/>
          </p:nvPr>
        </p:nvSpPr>
        <p:spPr>
          <a:xfrm>
            <a:off x="982663" y="2120952"/>
            <a:ext cx="9900000" cy="1185453"/>
          </a:xfrm>
          <a:prstGeom prst="rect">
            <a:avLst/>
          </a:prstGeom>
        </p:spPr>
        <p:txBody>
          <a:bodyPr vert="horz" wrap="square" lIns="36000" tIns="0" rIns="36000" bIns="0" rtlCol="0">
            <a:sp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pied de page 4"/>
          <p:cNvSpPr>
            <a:spLocks noGrp="1"/>
          </p:cNvSpPr>
          <p:nvPr>
            <p:ph type="ftr" sz="quarter" idx="3"/>
          </p:nvPr>
        </p:nvSpPr>
        <p:spPr>
          <a:xfrm>
            <a:off x="1776000" y="6503220"/>
            <a:ext cx="8640000" cy="138499"/>
          </a:xfrm>
          <a:prstGeom prst="rect">
            <a:avLst/>
          </a:prstGeom>
        </p:spPr>
        <p:txBody>
          <a:bodyPr vert="horz" lIns="36000" tIns="0" rIns="36000" bIns="0" rtlCol="0" anchor="ctr">
            <a:spAutoFit/>
          </a:bodyPr>
          <a:lstStyle>
            <a:lvl1pPr marL="0" algn="ctr">
              <a:lnSpc>
                <a:spcPct val="100000"/>
              </a:lnSpc>
              <a:spcBef>
                <a:spcPts val="0"/>
              </a:spcBef>
              <a:buFontTx/>
              <a:buNone/>
              <a:defRPr sz="900">
                <a:solidFill>
                  <a:schemeClr val="tx2"/>
                </a:solidFill>
              </a:defRPr>
            </a:lvl1pPr>
          </a:lstStyle>
          <a:p>
            <a:r>
              <a:rPr lang="fr-FR"/>
              <a:t>Établissement français du sang  </a:t>
            </a:r>
            <a:r>
              <a:rPr lang="fr-FR">
                <a:solidFill>
                  <a:schemeClr val="accent1"/>
                </a:solidFill>
              </a:rPr>
              <a:t>●</a:t>
            </a:r>
            <a:r>
              <a:rPr lang="fr-FR"/>
              <a:t>  [Titre de la présentation]  </a:t>
            </a:r>
            <a:r>
              <a:rPr lang="fr-FR">
                <a:solidFill>
                  <a:schemeClr val="accent1"/>
                </a:solidFill>
              </a:rPr>
              <a:t>●</a:t>
            </a:r>
            <a:r>
              <a:rPr lang="fr-FR"/>
              <a:t>  [jj/mm/aaaa]</a:t>
            </a:r>
            <a:endParaRPr lang="fr-FR" dirty="0"/>
          </a:p>
        </p:txBody>
      </p:sp>
      <p:sp>
        <p:nvSpPr>
          <p:cNvPr id="6" name="Espace réservé du numéro de diapositive 5"/>
          <p:cNvSpPr>
            <a:spLocks noGrp="1"/>
          </p:cNvSpPr>
          <p:nvPr>
            <p:ph type="sldNum" sz="quarter" idx="4"/>
          </p:nvPr>
        </p:nvSpPr>
        <p:spPr>
          <a:xfrm>
            <a:off x="11472597" y="6503220"/>
            <a:ext cx="432000" cy="138499"/>
          </a:xfrm>
          <a:prstGeom prst="rect">
            <a:avLst/>
          </a:prstGeom>
        </p:spPr>
        <p:txBody>
          <a:bodyPr vert="horz" wrap="square" lIns="36000" tIns="0" rIns="36000" bIns="0" rtlCol="0" anchor="ctr">
            <a:spAutoFit/>
          </a:bodyPr>
          <a:lstStyle>
            <a:lvl1pPr marL="0" algn="r">
              <a:lnSpc>
                <a:spcPct val="100000"/>
              </a:lnSpc>
              <a:spcBef>
                <a:spcPts val="0"/>
              </a:spcBef>
              <a:buFontTx/>
              <a:buNone/>
              <a:defRPr sz="900">
                <a:solidFill>
                  <a:schemeClr val="accent1"/>
                </a:solidFill>
              </a:defRPr>
            </a:lvl1pPr>
          </a:lstStyle>
          <a:p>
            <a:fld id="{E8C60506-5BE4-4453-AE4B-F0F5E69C63A6}" type="slidenum">
              <a:rPr lang="fr-FR" smtClean="0"/>
              <a:pPr/>
              <a:t>‹N°›</a:t>
            </a:fld>
            <a:endParaRPr lang="fr-FR" dirty="0"/>
          </a:p>
        </p:txBody>
      </p:sp>
      <p:sp>
        <p:nvSpPr>
          <p:cNvPr id="7" name="ZoneTexte 6">
            <a:hlinkClick r:id="rId13"/>
            <a:extLst>
              <a:ext uri="{FF2B5EF4-FFF2-40B4-BE49-F238E27FC236}">
                <a16:creationId xmlns:a16="http://schemas.microsoft.com/office/drawing/2014/main" id="{435E7BF0-94CB-CF4A-02B3-C995CD0BEBD0}"/>
              </a:ext>
            </a:extLst>
          </p:cNvPr>
          <p:cNvSpPr txBox="1"/>
          <p:nvPr userDrawn="1"/>
        </p:nvSpPr>
        <p:spPr>
          <a:xfrm>
            <a:off x="219295" y="6487830"/>
            <a:ext cx="828000" cy="138499"/>
          </a:xfrm>
          <a:prstGeom prst="rect">
            <a:avLst/>
          </a:prstGeom>
          <a:noFill/>
          <a:effectLst/>
        </p:spPr>
        <p:txBody>
          <a:bodyPr wrap="square" lIns="27000" tIns="0" rIns="27000" bIns="0" rtlCol="0">
            <a:spAutoFit/>
          </a:bodyPr>
          <a:lstStyle/>
          <a:p>
            <a:r>
              <a:rPr lang="fr-FR" sz="900" dirty="0" err="1">
                <a:solidFill>
                  <a:schemeClr val="accent1"/>
                </a:solidFill>
                <a:latin typeface="Arial" panose="020B0604020202020204" pitchFamily="34" charset="0"/>
                <a:cs typeface="Arial" panose="020B0604020202020204" pitchFamily="34" charset="0"/>
              </a:rPr>
              <a:t>efs.sante.fr</a:t>
            </a:r>
            <a:endParaRPr lang="fr-FR" sz="9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187339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dt="0"/>
  <p:txStyles>
    <p:title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p:titleStyle>
    <p:bodyStyle>
      <a:lvl1pPr marL="0" indent="0" algn="l" defTabSz="685800" rtl="0" eaLnBrk="1" latinLnBrk="0" hangingPunct="1">
        <a:lnSpc>
          <a:spcPct val="130000"/>
        </a:lnSpc>
        <a:spcBef>
          <a:spcPts val="1500"/>
        </a:spcBef>
        <a:buFontTx/>
        <a:buNone/>
        <a:defRPr sz="1200" b="1" kern="1200">
          <a:solidFill>
            <a:schemeClr val="tx2"/>
          </a:solidFill>
          <a:latin typeface="+mn-lt"/>
          <a:ea typeface="+mn-ea"/>
          <a:cs typeface="+mn-cs"/>
        </a:defRPr>
      </a:lvl1pPr>
      <a:lvl2pPr marL="0" indent="0" algn="l" defTabSz="685800" rtl="0" eaLnBrk="1" latinLnBrk="0" hangingPunct="1">
        <a:lnSpc>
          <a:spcPct val="130000"/>
        </a:lnSpc>
        <a:spcBef>
          <a:spcPts val="400"/>
        </a:spcBef>
        <a:buClr>
          <a:schemeClr val="accent1"/>
        </a:buClr>
        <a:buFontTx/>
        <a:buNone/>
        <a:defRPr sz="1200" b="0" kern="1200">
          <a:solidFill>
            <a:schemeClr val="tx2"/>
          </a:solidFill>
          <a:latin typeface="+mn-lt"/>
          <a:ea typeface="+mn-ea"/>
          <a:cs typeface="+mn-cs"/>
        </a:defRPr>
      </a:lvl2pPr>
      <a:lvl3pPr marL="288000" indent="-144000" algn="l" defTabSz="685800" rtl="0" eaLnBrk="1" latinLnBrk="0" hangingPunct="1">
        <a:lnSpc>
          <a:spcPct val="100000"/>
        </a:lnSpc>
        <a:spcBef>
          <a:spcPts val="400"/>
        </a:spcBef>
        <a:buClr>
          <a:schemeClr val="accent1"/>
        </a:buClr>
        <a:buFont typeface="Symbol" panose="05050102010706020507" pitchFamily="18" charset="2"/>
        <a:buChar char="·"/>
        <a:defRPr sz="1200" b="0" kern="1200">
          <a:solidFill>
            <a:schemeClr val="tx2"/>
          </a:solidFill>
          <a:latin typeface="+mn-lt"/>
          <a:ea typeface="+mn-ea"/>
          <a:cs typeface="+mn-cs"/>
        </a:defRPr>
      </a:lvl3pPr>
      <a:lvl4pPr marL="0" indent="0" algn="l" defTabSz="685800" rtl="0" eaLnBrk="1" latinLnBrk="0" hangingPunct="1">
        <a:lnSpc>
          <a:spcPct val="100000"/>
        </a:lnSpc>
        <a:spcBef>
          <a:spcPts val="400"/>
        </a:spcBef>
        <a:buFontTx/>
        <a:buNone/>
        <a:defRPr sz="1050" b="1" kern="1200">
          <a:solidFill>
            <a:schemeClr val="tx2"/>
          </a:solidFill>
          <a:latin typeface="+mn-lt"/>
          <a:ea typeface="+mn-ea"/>
          <a:cs typeface="+mn-cs"/>
        </a:defRPr>
      </a:lvl4pPr>
      <a:lvl5pPr marL="0" indent="0" algn="l" defTabSz="685800" rtl="0" eaLnBrk="1" latinLnBrk="0" hangingPunct="1">
        <a:lnSpc>
          <a:spcPct val="100000"/>
        </a:lnSpc>
        <a:spcBef>
          <a:spcPts val="400"/>
        </a:spcBef>
        <a:buFontTx/>
        <a:buNone/>
        <a:defRPr sz="10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4">
          <p15:clr>
            <a:srgbClr val="F26B43"/>
          </p15:clr>
        </p15:guide>
        <p15:guide id="2" orient="horz" pos="3725">
          <p15:clr>
            <a:srgbClr val="F26B43"/>
          </p15:clr>
        </p15:guide>
        <p15:guide id="3" pos="5142">
          <p15:clr>
            <a:srgbClr val="F26B43"/>
          </p15:clr>
        </p15:guide>
        <p15:guide id="4" orient="horz" pos="436">
          <p15:clr>
            <a:srgbClr val="F26B43"/>
          </p15:clr>
        </p15:guide>
        <p15:guide id="5" orient="horz" pos="13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7.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30.png"/><Relationship Id="rId2" Type="http://schemas.openxmlformats.org/officeDocument/2006/relationships/image" Target="../media/image28.jpe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16.png"/><Relationship Id="rId10" Type="http://schemas.openxmlformats.org/officeDocument/2006/relationships/image" Target="../media/image32.png"/><Relationship Id="rId4" Type="http://schemas.openxmlformats.org/officeDocument/2006/relationships/image" Target="../media/image15.png"/><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33.png"/><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B1KlR_VxIOc" TargetMode="External"/><Relationship Id="rId2" Type="http://schemas.openxmlformats.org/officeDocument/2006/relationships/image" Target="../media/image34.jpeg"/><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 Id="rId5" Type="http://schemas.openxmlformats.org/officeDocument/2006/relationships/image" Target="../media/image44.png"/><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G"/><Relationship Id="rId1" Type="http://schemas.openxmlformats.org/officeDocument/2006/relationships/slideLayout" Target="../slideLayouts/slideLayout5.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dondesang.efs.sante.fr/faq?section_id=1&amp;category_id=category_3"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B8DA921-D66D-37E5-860D-C9937289F6F0}"/>
              </a:ext>
            </a:extLst>
          </p:cNvPr>
          <p:cNvSpPr>
            <a:spLocks noGrp="1"/>
          </p:cNvSpPr>
          <p:nvPr>
            <p:ph type="ctrTitle"/>
          </p:nvPr>
        </p:nvSpPr>
        <p:spPr>
          <a:xfrm>
            <a:off x="803412" y="3435677"/>
            <a:ext cx="6372708" cy="569387"/>
          </a:xfrm>
        </p:spPr>
        <p:txBody>
          <a:bodyPr/>
          <a:lstStyle/>
          <a:p>
            <a:r>
              <a:rPr lang="fr-FR" dirty="0" smtClean="0"/>
              <a:t>FORMATION</a:t>
            </a:r>
            <a:endParaRPr lang="fr-FR" dirty="0"/>
          </a:p>
        </p:txBody>
      </p:sp>
      <p:sp>
        <p:nvSpPr>
          <p:cNvPr id="5" name="Sous-titre 4">
            <a:extLst>
              <a:ext uri="{FF2B5EF4-FFF2-40B4-BE49-F238E27FC236}">
                <a16:creationId xmlns:a16="http://schemas.microsoft.com/office/drawing/2014/main" id="{7CD7607F-6E6C-2A5C-077C-F8D410D0CDD8}"/>
              </a:ext>
            </a:extLst>
          </p:cNvPr>
          <p:cNvSpPr>
            <a:spLocks noGrp="1"/>
          </p:cNvSpPr>
          <p:nvPr>
            <p:ph type="subTitle" idx="1"/>
          </p:nvPr>
        </p:nvSpPr>
        <p:spPr>
          <a:xfrm>
            <a:off x="804303" y="4113261"/>
            <a:ext cx="8460940" cy="1231106"/>
          </a:xfrm>
        </p:spPr>
        <p:txBody>
          <a:bodyPr/>
          <a:lstStyle/>
          <a:p>
            <a:r>
              <a:rPr lang="fr-FR" sz="3200" dirty="0"/>
              <a:t>DON DE </a:t>
            </a:r>
            <a:r>
              <a:rPr lang="fr-FR" sz="8000" b="1" dirty="0">
                <a:solidFill>
                  <a:srgbClr val="FF6600"/>
                </a:solidFill>
                <a:latin typeface="Kalista Script" pitchFamily="50" charset="0"/>
              </a:rPr>
              <a:t>Plasma</a:t>
            </a:r>
            <a:endParaRPr lang="fr-FR" b="1" dirty="0">
              <a:solidFill>
                <a:srgbClr val="FF6600"/>
              </a:solidFill>
              <a:latin typeface="Kalista Script" pitchFamily="50" charset="0"/>
            </a:endParaRPr>
          </a:p>
        </p:txBody>
      </p:sp>
    </p:spTree>
    <p:extLst>
      <p:ext uri="{BB962C8B-B14F-4D97-AF65-F5344CB8AC3E}">
        <p14:creationId xmlns:p14="http://schemas.microsoft.com/office/powerpoint/2010/main" val="2641751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p:cNvSpPr txBox="1"/>
          <p:nvPr/>
        </p:nvSpPr>
        <p:spPr>
          <a:xfrm>
            <a:off x="9319233" y="3370548"/>
            <a:ext cx="690399" cy="2797937"/>
          </a:xfrm>
          <a:prstGeom prst="rect">
            <a:avLst/>
          </a:prstGeom>
          <a:solidFill>
            <a:schemeClr val="bg1"/>
          </a:solidFill>
        </p:spPr>
        <p:txBody>
          <a:bodyPr wrap="square" rtlCol="0">
            <a:spAutoFit/>
          </a:bodyPr>
          <a:lstStyle/>
          <a:p>
            <a:endParaRPr lang="fr-FR" dirty="0"/>
          </a:p>
        </p:txBody>
      </p:sp>
      <p:sp>
        <p:nvSpPr>
          <p:cNvPr id="21" name="Titre 1"/>
          <p:cNvSpPr txBox="1">
            <a:spLocks/>
          </p:cNvSpPr>
          <p:nvPr/>
        </p:nvSpPr>
        <p:spPr>
          <a:xfrm>
            <a:off x="695400" y="184961"/>
            <a:ext cx="5688632" cy="1325563"/>
          </a:xfrm>
          <a:prstGeom prst="rect">
            <a:avLst/>
          </a:prstGeom>
        </p:spPr>
        <p:txBody>
          <a:bodyPr vert="horz" wrap="square" lIns="91440" tIns="45720" rIns="91440" bIns="45720" rtlCol="0" anchor="ctr">
            <a:normAutofit fontScale="92500"/>
          </a:bodyPr>
          <a:lst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a:lstStyle>
          <a:p>
            <a:r>
              <a:rPr lang="fr-FR" sz="4800" dirty="0"/>
              <a:t>Les composants du </a:t>
            </a:r>
          </a:p>
        </p:txBody>
      </p:sp>
      <p:sp>
        <p:nvSpPr>
          <p:cNvPr id="22" name="Espace réservé du contenu 2"/>
          <p:cNvSpPr txBox="1">
            <a:spLocks/>
          </p:cNvSpPr>
          <p:nvPr/>
        </p:nvSpPr>
        <p:spPr>
          <a:xfrm>
            <a:off x="6152019" y="375479"/>
            <a:ext cx="2014149"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DF2C26"/>
                </a:solidFill>
                <a:latin typeface="Kalista Script" pitchFamily="50" charset="0"/>
              </a:rPr>
              <a:t>Sang</a:t>
            </a:r>
            <a:endParaRPr lang="fr-FR" sz="8000" b="1" dirty="0">
              <a:solidFill>
                <a:srgbClr val="DF2C26"/>
              </a:solidFill>
              <a:latin typeface="Kalista Script" pitchFamily="50" charset="0"/>
            </a:endParaRPr>
          </a:p>
        </p:txBody>
      </p:sp>
      <p:pic>
        <p:nvPicPr>
          <p:cNvPr id="26" name="Image 25"/>
          <p:cNvPicPr>
            <a:picLocks noChangeAspect="1"/>
          </p:cNvPicPr>
          <p:nvPr/>
        </p:nvPicPr>
        <p:blipFill rotWithShape="1">
          <a:blip r:embed="rId2"/>
          <a:srcRect t="23496"/>
          <a:stretch/>
        </p:blipFill>
        <p:spPr>
          <a:xfrm>
            <a:off x="686440" y="2018006"/>
            <a:ext cx="10441160" cy="4150480"/>
          </a:xfrm>
          <a:prstGeom prst="rect">
            <a:avLst/>
          </a:prstGeom>
        </p:spPr>
      </p:pic>
    </p:spTree>
    <p:extLst>
      <p:ext uri="{BB962C8B-B14F-4D97-AF65-F5344CB8AC3E}">
        <p14:creationId xmlns:p14="http://schemas.microsoft.com/office/powerpoint/2010/main" val="1792453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a:srcRect t="15797"/>
          <a:stretch/>
        </p:blipFill>
        <p:spPr>
          <a:xfrm>
            <a:off x="1247448" y="1975212"/>
            <a:ext cx="9230240" cy="4334108"/>
          </a:xfrm>
          <a:prstGeom prst="rect">
            <a:avLst/>
          </a:prstGeom>
        </p:spPr>
      </p:pic>
      <p:sp>
        <p:nvSpPr>
          <p:cNvPr id="4" name="Espace réservé du contenu 2"/>
          <p:cNvSpPr txBox="1">
            <a:spLocks/>
          </p:cNvSpPr>
          <p:nvPr/>
        </p:nvSpPr>
        <p:spPr>
          <a:xfrm>
            <a:off x="4439816" y="432461"/>
            <a:ext cx="4734269"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DF2C26"/>
                </a:solidFill>
                <a:latin typeface="Kalista Script" pitchFamily="50" charset="0"/>
              </a:rPr>
              <a:t>Retenir ! </a:t>
            </a:r>
            <a:endParaRPr lang="fr-FR" sz="8000" b="1" dirty="0">
              <a:solidFill>
                <a:srgbClr val="DF2C26"/>
              </a:solidFill>
              <a:latin typeface="Kalista Script" pitchFamily="50" charset="0"/>
            </a:endParaRPr>
          </a:p>
        </p:txBody>
      </p:sp>
      <p:sp>
        <p:nvSpPr>
          <p:cNvPr id="6" name="Titre 1"/>
          <p:cNvSpPr txBox="1">
            <a:spLocks/>
          </p:cNvSpPr>
          <p:nvPr/>
        </p:nvSpPr>
        <p:spPr>
          <a:xfrm>
            <a:off x="695400" y="184961"/>
            <a:ext cx="5688632" cy="1325563"/>
          </a:xfrm>
          <a:prstGeom prst="rect">
            <a:avLst/>
          </a:prstGeom>
        </p:spPr>
        <p:txBody>
          <a:bodyPr vert="horz" wrap="square" lIns="91440" tIns="45720" rIns="91440" bIns="45720" rtlCol="0" anchor="ctr">
            <a:normAutofit/>
          </a:bodyPr>
          <a:lst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a:lstStyle>
          <a:p>
            <a:r>
              <a:rPr lang="fr-FR" sz="4800" dirty="0"/>
              <a:t>Ce qu’il faut </a:t>
            </a:r>
          </a:p>
        </p:txBody>
      </p:sp>
    </p:spTree>
    <p:extLst>
      <p:ext uri="{BB962C8B-B14F-4D97-AF65-F5344CB8AC3E}">
        <p14:creationId xmlns:p14="http://schemas.microsoft.com/office/powerpoint/2010/main" val="973273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texte 11"/>
          <p:cNvSpPr>
            <a:spLocks noGrp="1"/>
          </p:cNvSpPr>
          <p:nvPr>
            <p:ph type="body" sz="quarter" idx="14"/>
          </p:nvPr>
        </p:nvSpPr>
        <p:spPr>
          <a:xfrm>
            <a:off x="1631503" y="4036419"/>
            <a:ext cx="2496445" cy="2092881"/>
          </a:xfrm>
        </p:spPr>
        <p:txBody>
          <a:bodyPr/>
          <a:lstStyle/>
          <a:p>
            <a:r>
              <a:rPr lang="fr-FR" dirty="0"/>
              <a:t>03</a:t>
            </a:r>
          </a:p>
        </p:txBody>
      </p:sp>
      <p:sp>
        <p:nvSpPr>
          <p:cNvPr id="6" name="Titre 1">
            <a:extLst>
              <a:ext uri="{FF2B5EF4-FFF2-40B4-BE49-F238E27FC236}">
                <a16:creationId xmlns:a16="http://schemas.microsoft.com/office/drawing/2014/main" id="{AF4F569E-6687-3CD7-8656-7EACDB39D2AD}"/>
              </a:ext>
            </a:extLst>
          </p:cNvPr>
          <p:cNvSpPr txBox="1">
            <a:spLocks/>
          </p:cNvSpPr>
          <p:nvPr/>
        </p:nvSpPr>
        <p:spPr>
          <a:xfrm>
            <a:off x="5087888" y="5334787"/>
            <a:ext cx="4248472" cy="569387"/>
          </a:xfrm>
          <a:prstGeom prst="rect">
            <a:avLst/>
          </a:prstGeom>
        </p:spPr>
        <p:txBody>
          <a:bodyPr vert="horz" wrap="square" lIns="36000" tIns="0" rIns="36000" bIns="0" rtlCol="0" anchor="b">
            <a:spAutoFit/>
          </a:bodyPr>
          <a:lstStyle>
            <a:lvl1pPr marL="0" algn="r" defTabSz="914400" rtl="0" eaLnBrk="1" latinLnBrk="0" hangingPunct="1">
              <a:lnSpc>
                <a:spcPct val="100000"/>
              </a:lnSpc>
              <a:spcBef>
                <a:spcPts val="0"/>
              </a:spcBef>
              <a:buFontTx/>
              <a:buNone/>
              <a:defRPr sz="3700" b="1" kern="1200" cap="all" baseline="0">
                <a:solidFill>
                  <a:schemeClr val="tx2"/>
                </a:solidFill>
                <a:latin typeface="+mj-lt"/>
                <a:ea typeface="+mj-ea"/>
                <a:cs typeface="+mj-cs"/>
              </a:defRPr>
            </a:lvl1pPr>
          </a:lstStyle>
          <a:p>
            <a:r>
              <a:rPr lang="fr-FR" cap="none" dirty="0"/>
              <a:t>LE DON DE </a:t>
            </a:r>
            <a:endParaRPr lang="fr-FR" cap="none" dirty="0">
              <a:solidFill>
                <a:srgbClr val="FF0000"/>
              </a:solidFill>
              <a:latin typeface="Kalista Script" pitchFamily="50" charset="0"/>
            </a:endParaRPr>
          </a:p>
        </p:txBody>
      </p:sp>
      <p:sp>
        <p:nvSpPr>
          <p:cNvPr id="7" name="Titre 1">
            <a:extLst>
              <a:ext uri="{FF2B5EF4-FFF2-40B4-BE49-F238E27FC236}">
                <a16:creationId xmlns:a16="http://schemas.microsoft.com/office/drawing/2014/main" id="{AF4F569E-6687-3CD7-8656-7EACDB39D2AD}"/>
              </a:ext>
            </a:extLst>
          </p:cNvPr>
          <p:cNvSpPr txBox="1">
            <a:spLocks/>
          </p:cNvSpPr>
          <p:nvPr/>
        </p:nvSpPr>
        <p:spPr>
          <a:xfrm>
            <a:off x="8256822" y="4964896"/>
            <a:ext cx="3672408" cy="1231106"/>
          </a:xfrm>
          <a:prstGeom prst="rect">
            <a:avLst/>
          </a:prstGeom>
        </p:spPr>
        <p:txBody>
          <a:bodyPr vert="horz" wrap="square" lIns="36000" tIns="0" rIns="36000" bIns="0" rtlCol="0" anchor="b">
            <a:spAutoFit/>
          </a:bodyPr>
          <a:lstStyle>
            <a:lvl1pPr marL="0" algn="r" defTabSz="914400" rtl="0" eaLnBrk="1" latinLnBrk="0" hangingPunct="1">
              <a:lnSpc>
                <a:spcPct val="100000"/>
              </a:lnSpc>
              <a:spcBef>
                <a:spcPts val="0"/>
              </a:spcBef>
              <a:buFontTx/>
              <a:buNone/>
              <a:defRPr sz="3700" b="1" kern="1200" cap="all" baseline="0">
                <a:solidFill>
                  <a:schemeClr val="tx2"/>
                </a:solidFill>
                <a:latin typeface="+mj-lt"/>
                <a:ea typeface="+mj-ea"/>
                <a:cs typeface="+mj-cs"/>
              </a:defRPr>
            </a:lvl1pPr>
          </a:lstStyle>
          <a:p>
            <a:r>
              <a:rPr lang="fr-FR" sz="8000" cap="none" dirty="0">
                <a:solidFill>
                  <a:srgbClr val="FF6600"/>
                </a:solidFill>
                <a:latin typeface="Kalista Script" pitchFamily="50" charset="0"/>
              </a:rPr>
              <a:t>Plasma</a:t>
            </a:r>
            <a:endParaRPr lang="fr-FR" sz="4000" cap="none" dirty="0">
              <a:solidFill>
                <a:srgbClr val="FF6600"/>
              </a:solidFill>
              <a:latin typeface="Kalista Script" pitchFamily="50" charset="0"/>
            </a:endParaRPr>
          </a:p>
        </p:txBody>
      </p:sp>
    </p:spTree>
    <p:extLst>
      <p:ext uri="{BB962C8B-B14F-4D97-AF65-F5344CB8AC3E}">
        <p14:creationId xmlns:p14="http://schemas.microsoft.com/office/powerpoint/2010/main" val="24362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2"/>
          <p:cNvSpPr txBox="1">
            <a:spLocks/>
          </p:cNvSpPr>
          <p:nvPr/>
        </p:nvSpPr>
        <p:spPr>
          <a:xfrm>
            <a:off x="1380164" y="1555064"/>
            <a:ext cx="4984060" cy="403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fr-FR" sz="2000" b="1" dirty="0">
              <a:solidFill>
                <a:srgbClr val="DF2C26"/>
              </a:solidFill>
            </a:endParaRPr>
          </a:p>
        </p:txBody>
      </p:sp>
      <p:pic>
        <p:nvPicPr>
          <p:cNvPr id="13"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3178485"/>
            <a:ext cx="5697266" cy="28486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Titre 1"/>
          <p:cNvSpPr>
            <a:spLocks noGrp="1"/>
          </p:cNvSpPr>
          <p:nvPr>
            <p:ph type="title"/>
          </p:nvPr>
        </p:nvSpPr>
        <p:spPr>
          <a:xfrm>
            <a:off x="695400" y="184961"/>
            <a:ext cx="3528392" cy="1325563"/>
          </a:xfrm>
        </p:spPr>
        <p:txBody>
          <a:bodyPr>
            <a:normAutofit/>
          </a:bodyPr>
          <a:lstStyle/>
          <a:p>
            <a:r>
              <a:rPr lang="fr-FR" sz="4800" dirty="0"/>
              <a:t>Le plasma,</a:t>
            </a:r>
          </a:p>
        </p:txBody>
      </p:sp>
      <p:sp>
        <p:nvSpPr>
          <p:cNvPr id="14" name="Espace réservé du contenu 2"/>
          <p:cNvSpPr txBox="1">
            <a:spLocks/>
          </p:cNvSpPr>
          <p:nvPr/>
        </p:nvSpPr>
        <p:spPr>
          <a:xfrm>
            <a:off x="3872194" y="348745"/>
            <a:ext cx="6716193"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8800" b="1" dirty="0">
                <a:solidFill>
                  <a:srgbClr val="FF6600"/>
                </a:solidFill>
                <a:latin typeface="Kalista Script" pitchFamily="50" charset="0"/>
              </a:rPr>
              <a:t>On parle de quoi ?</a:t>
            </a:r>
          </a:p>
        </p:txBody>
      </p:sp>
      <p:sp>
        <p:nvSpPr>
          <p:cNvPr id="15" name="Espace réservé du texte 36"/>
          <p:cNvSpPr txBox="1">
            <a:spLocks/>
          </p:cNvSpPr>
          <p:nvPr/>
        </p:nvSpPr>
        <p:spPr>
          <a:xfrm>
            <a:off x="690849" y="1915008"/>
            <a:ext cx="7853423" cy="640175"/>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600" dirty="0"/>
              <a:t>C’est la </a:t>
            </a:r>
            <a:r>
              <a:rPr lang="fr-FR" sz="1600" dirty="0">
                <a:solidFill>
                  <a:srgbClr val="FF6600"/>
                </a:solidFill>
              </a:rPr>
              <a:t>partie liquide du sang </a:t>
            </a:r>
            <a:r>
              <a:rPr lang="fr-FR" sz="1600" dirty="0"/>
              <a:t>qui sert à transporter les cellules du sang (globules rouges, globules blancs, plaquettes) les nutriments,  les protéines...) </a:t>
            </a:r>
          </a:p>
        </p:txBody>
      </p:sp>
      <p:pic>
        <p:nvPicPr>
          <p:cNvPr id="3" name="Image 2"/>
          <p:cNvPicPr>
            <a:picLocks noChangeAspect="1"/>
          </p:cNvPicPr>
          <p:nvPr/>
        </p:nvPicPr>
        <p:blipFill>
          <a:blip r:embed="rId3"/>
          <a:stretch>
            <a:fillRect/>
          </a:stretch>
        </p:blipFill>
        <p:spPr>
          <a:xfrm>
            <a:off x="691579" y="3165057"/>
            <a:ext cx="4625714" cy="3003156"/>
          </a:xfrm>
          <a:prstGeom prst="rect">
            <a:avLst/>
          </a:prstGeom>
        </p:spPr>
      </p:pic>
    </p:spTree>
    <p:extLst>
      <p:ext uri="{BB962C8B-B14F-4D97-AF65-F5344CB8AC3E}">
        <p14:creationId xmlns:p14="http://schemas.microsoft.com/office/powerpoint/2010/main" val="2326862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573269" y="232525"/>
            <a:ext cx="6048672" cy="1325563"/>
          </a:xfrm>
        </p:spPr>
        <p:txBody>
          <a:bodyPr>
            <a:normAutofit fontScale="90000"/>
          </a:bodyPr>
          <a:lstStyle/>
          <a:p>
            <a:r>
              <a:rPr lang="fr-FR" sz="4800" dirty="0"/>
              <a:t>Comment se passe le don</a:t>
            </a:r>
          </a:p>
        </p:txBody>
      </p:sp>
      <p:sp>
        <p:nvSpPr>
          <p:cNvPr id="6" name="Espace réservé du contenu 2"/>
          <p:cNvSpPr txBox="1">
            <a:spLocks/>
          </p:cNvSpPr>
          <p:nvPr/>
        </p:nvSpPr>
        <p:spPr>
          <a:xfrm>
            <a:off x="1524720" y="746422"/>
            <a:ext cx="5857629" cy="9543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8800" b="1" dirty="0">
                <a:solidFill>
                  <a:srgbClr val="FF6600"/>
                </a:solidFill>
                <a:latin typeface="Kalista Script" pitchFamily="50" charset="0"/>
              </a:rPr>
              <a:t>en lui-même ? </a:t>
            </a:r>
          </a:p>
        </p:txBody>
      </p:sp>
      <p:cxnSp>
        <p:nvCxnSpPr>
          <p:cNvPr id="12" name="Straight Connector 86">
            <a:extLst>
              <a:ext uri="{FF2B5EF4-FFF2-40B4-BE49-F238E27FC236}">
                <a16:creationId xmlns:a16="http://schemas.microsoft.com/office/drawing/2014/main" id="{5C6E4C83-F7E8-4776-95F6-116646169C58}"/>
              </a:ext>
            </a:extLst>
          </p:cNvPr>
          <p:cNvCxnSpPr>
            <a:cxnSpLocks/>
          </p:cNvCxnSpPr>
          <p:nvPr/>
        </p:nvCxnSpPr>
        <p:spPr>
          <a:xfrm flipH="1">
            <a:off x="839416" y="1885568"/>
            <a:ext cx="8952" cy="905606"/>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5" name="Espace réservé du texte 36"/>
          <p:cNvSpPr txBox="1">
            <a:spLocks/>
          </p:cNvSpPr>
          <p:nvPr/>
        </p:nvSpPr>
        <p:spPr>
          <a:xfrm>
            <a:off x="976092" y="1978273"/>
            <a:ext cx="5243026" cy="720197"/>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b="0" baseline="30000" dirty="0"/>
              <a:t>Le don de plasma se fait comme un don de sang classique, </a:t>
            </a:r>
            <a:br>
              <a:rPr lang="fr-FR" sz="1800" b="0" baseline="30000" dirty="0"/>
            </a:br>
            <a:r>
              <a:rPr lang="fr-FR" sz="1800" b="0" baseline="30000" dirty="0"/>
              <a:t>mais avec une étape de filtration en plus. Cette méthode (appelée aphérèse) permet de récolter </a:t>
            </a:r>
            <a:r>
              <a:rPr lang="fr-FR" sz="1800" baseline="30000" dirty="0"/>
              <a:t>trois fois plus de plasma</a:t>
            </a:r>
            <a:r>
              <a:rPr lang="fr-FR" sz="1800" b="0" baseline="30000" dirty="0"/>
              <a:t> que lors d’un don de sang. </a:t>
            </a:r>
          </a:p>
        </p:txBody>
      </p:sp>
      <p:grpSp>
        <p:nvGrpSpPr>
          <p:cNvPr id="22" name="Groupe 21"/>
          <p:cNvGrpSpPr/>
          <p:nvPr/>
        </p:nvGrpSpPr>
        <p:grpSpPr>
          <a:xfrm>
            <a:off x="6384032" y="3645024"/>
            <a:ext cx="4026405" cy="1358702"/>
            <a:chOff x="6647969" y="3645024"/>
            <a:chExt cx="4026405" cy="1358702"/>
          </a:xfrm>
        </p:grpSpPr>
        <p:cxnSp>
          <p:nvCxnSpPr>
            <p:cNvPr id="13" name="Straight Connector 111">
              <a:extLst>
                <a:ext uri="{FF2B5EF4-FFF2-40B4-BE49-F238E27FC236}">
                  <a16:creationId xmlns:a16="http://schemas.microsoft.com/office/drawing/2014/main" id="{428F9F67-264C-4A53-94BA-9E51CDC03AF6}"/>
                </a:ext>
              </a:extLst>
            </p:cNvPr>
            <p:cNvCxnSpPr>
              <a:cxnSpLocks/>
            </p:cNvCxnSpPr>
            <p:nvPr/>
          </p:nvCxnSpPr>
          <p:spPr>
            <a:xfrm>
              <a:off x="6647969" y="3645024"/>
              <a:ext cx="1" cy="1358702"/>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7" name="Espace réservé du texte 36"/>
            <p:cNvSpPr txBox="1">
              <a:spLocks/>
            </p:cNvSpPr>
            <p:nvPr/>
          </p:nvSpPr>
          <p:spPr>
            <a:xfrm>
              <a:off x="6781936" y="3802965"/>
              <a:ext cx="3892438" cy="120032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baseline="30000" dirty="0"/>
                <a:t>Le prélèvement dure en moyenne 45 minutes</a:t>
              </a:r>
              <a:r>
                <a:rPr lang="fr-FR" sz="1800" b="0" baseline="30000" dirty="0"/>
                <a:t>, ce qui vous permet d’avoir un moment au calme, allongé confortablement. L’occasion idéale pour prendre le temps de vous reposer, et de vous connecter ou déconnecter</a:t>
              </a:r>
              <a:r>
                <a:rPr lang="fr-FR" b="0" baseline="30000" dirty="0"/>
                <a:t>.</a:t>
              </a:r>
            </a:p>
          </p:txBody>
        </p:sp>
      </p:grpSp>
      <p:grpSp>
        <p:nvGrpSpPr>
          <p:cNvPr id="8" name="Groupe 7"/>
          <p:cNvGrpSpPr/>
          <p:nvPr/>
        </p:nvGrpSpPr>
        <p:grpSpPr>
          <a:xfrm>
            <a:off x="1469956" y="3083224"/>
            <a:ext cx="4255297" cy="1999442"/>
            <a:chOff x="1568449" y="3157750"/>
            <a:chExt cx="4255297" cy="1999442"/>
          </a:xfrm>
        </p:grpSpPr>
        <p:cxnSp>
          <p:nvCxnSpPr>
            <p:cNvPr id="10" name="Straight Connector 81">
              <a:extLst>
                <a:ext uri="{FF2B5EF4-FFF2-40B4-BE49-F238E27FC236}">
                  <a16:creationId xmlns:a16="http://schemas.microsoft.com/office/drawing/2014/main" id="{0BCAA7CC-1319-4138-B159-90AF7D03C249}"/>
                </a:ext>
              </a:extLst>
            </p:cNvPr>
            <p:cNvCxnSpPr>
              <a:cxnSpLocks/>
            </p:cNvCxnSpPr>
            <p:nvPr/>
          </p:nvCxnSpPr>
          <p:spPr>
            <a:xfrm>
              <a:off x="1568449" y="3157750"/>
              <a:ext cx="0" cy="1860942"/>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6" name="Espace réservé du texte 36"/>
            <p:cNvSpPr txBox="1">
              <a:spLocks/>
            </p:cNvSpPr>
            <p:nvPr/>
          </p:nvSpPr>
          <p:spPr>
            <a:xfrm>
              <a:off x="1716647" y="3533317"/>
              <a:ext cx="4107099" cy="120032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b="0" baseline="30000" dirty="0"/>
                <a:t>L’automate prélève votre sang, sépare le plasma des autres composants et vous restitue vos globules rouges, vos globules blancs et vos plaquettes. Puis, il recommence un nouveau cycle de prélèvement jusqu’à atteindre le volume de plasma programmé.</a:t>
              </a:r>
            </a:p>
          </p:txBody>
        </p:sp>
        <p:sp>
          <p:nvSpPr>
            <p:cNvPr id="3" name="Rectangle 2"/>
            <p:cNvSpPr/>
            <p:nvPr/>
          </p:nvSpPr>
          <p:spPr>
            <a:xfrm>
              <a:off x="1716647" y="4880193"/>
              <a:ext cx="3464410" cy="276999"/>
            </a:xfrm>
            <a:prstGeom prst="rect">
              <a:avLst/>
            </a:prstGeom>
          </p:spPr>
          <p:txBody>
            <a:bodyPr wrap="none">
              <a:spAutoFit/>
            </a:bodyPr>
            <a:lstStyle/>
            <a:p>
              <a:r>
                <a:rPr lang="fr-FR" b="1" baseline="30000" dirty="0">
                  <a:solidFill>
                    <a:srgbClr val="04AAD3"/>
                  </a:solidFill>
                  <a:latin typeface="Futura Std Condensed ExtBd" panose="020B0806020204030204" pitchFamily="34" charset="0"/>
                </a:rPr>
                <a:t>PLUSIEURS CYCLES, 1 BRAS sollicité, 1 AIGUILLE.</a:t>
              </a:r>
            </a:p>
          </p:txBody>
        </p:sp>
        <p:sp>
          <p:nvSpPr>
            <p:cNvPr id="7" name="Rectangle 6"/>
            <p:cNvSpPr/>
            <p:nvPr/>
          </p:nvSpPr>
          <p:spPr>
            <a:xfrm>
              <a:off x="1654529" y="3204770"/>
              <a:ext cx="3572581" cy="276999"/>
            </a:xfrm>
            <a:prstGeom prst="rect">
              <a:avLst/>
            </a:prstGeom>
          </p:spPr>
          <p:txBody>
            <a:bodyPr wrap="none">
              <a:spAutoFit/>
            </a:bodyPr>
            <a:lstStyle/>
            <a:p>
              <a:r>
                <a:rPr lang="fr-FR" baseline="30000" dirty="0">
                  <a:solidFill>
                    <a:srgbClr val="252D4E"/>
                  </a:solidFill>
                  <a:latin typeface="Gotham Black" panose="02000603040000020004" pitchFamily="50" charset="0"/>
                </a:rPr>
                <a:t>Des cycles de prélèvement et de restitution</a:t>
              </a:r>
            </a:p>
          </p:txBody>
        </p:sp>
      </p:grpSp>
      <p:pic>
        <p:nvPicPr>
          <p:cNvPr id="9" name="Imag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68408" y="272455"/>
            <a:ext cx="2142580" cy="32093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4" name="Image 13"/>
          <p:cNvPicPr>
            <a:picLocks noChangeAspect="1"/>
          </p:cNvPicPr>
          <p:nvPr/>
        </p:nvPicPr>
        <p:blipFill>
          <a:blip r:embed="rId3"/>
          <a:stretch>
            <a:fillRect/>
          </a:stretch>
        </p:blipFill>
        <p:spPr>
          <a:xfrm rot="875833">
            <a:off x="4316026" y="5247559"/>
            <a:ext cx="862709" cy="1413884"/>
          </a:xfrm>
          <a:prstGeom prst="roundRect">
            <a:avLst>
              <a:gd name="adj" fmla="val 16667"/>
            </a:avLst>
          </a:prstGeom>
          <a:ln>
            <a:solidFill>
              <a:srgbClr val="00B0F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Rectangle 17"/>
          <p:cNvSpPr/>
          <p:nvPr/>
        </p:nvSpPr>
        <p:spPr>
          <a:xfrm>
            <a:off x="376454" y="5704487"/>
            <a:ext cx="3985947" cy="615553"/>
          </a:xfrm>
          <a:prstGeom prst="rect">
            <a:avLst/>
          </a:prstGeom>
        </p:spPr>
        <p:txBody>
          <a:bodyPr wrap="square">
            <a:spAutoFit/>
          </a:bodyPr>
          <a:lstStyle/>
          <a:p>
            <a:r>
              <a:rPr lang="fr-FR" sz="2400" baseline="30000" dirty="0">
                <a:solidFill>
                  <a:srgbClr val="EF7D0A"/>
                </a:solidFill>
                <a:latin typeface="Gotham Black" panose="02000603040000020004" pitchFamily="50" charset="0"/>
              </a:rPr>
              <a:t>PENSEZ À BIEN VOUS HYDRATER </a:t>
            </a:r>
            <a:endParaRPr lang="fr-FR" sz="2000" baseline="30000" dirty="0">
              <a:solidFill>
                <a:srgbClr val="EF7D0A"/>
              </a:solidFill>
              <a:latin typeface="Gotham Black" panose="02000603040000020004" pitchFamily="50" charset="0"/>
            </a:endParaRPr>
          </a:p>
          <a:p>
            <a:r>
              <a:rPr lang="fr-FR" baseline="30000" dirty="0">
                <a:solidFill>
                  <a:srgbClr val="04AAD3"/>
                </a:solidFill>
                <a:latin typeface="Gotham Black" panose="02000603040000020004" pitchFamily="50" charset="0"/>
              </a:rPr>
              <a:t>TOUT AU LONG DE VOTRE PARCOURS DU DON</a:t>
            </a:r>
            <a:endParaRPr lang="fr-FR" dirty="0"/>
          </a:p>
        </p:txBody>
      </p:sp>
      <p:grpSp>
        <p:nvGrpSpPr>
          <p:cNvPr id="23" name="Groupe 22"/>
          <p:cNvGrpSpPr/>
          <p:nvPr/>
        </p:nvGrpSpPr>
        <p:grpSpPr>
          <a:xfrm>
            <a:off x="6844572" y="5392329"/>
            <a:ext cx="4867554" cy="829620"/>
            <a:chOff x="6810932" y="5470853"/>
            <a:chExt cx="4867554" cy="829620"/>
          </a:xfrm>
        </p:grpSpPr>
        <p:sp>
          <p:nvSpPr>
            <p:cNvPr id="19" name="Rectangle 18"/>
            <p:cNvSpPr/>
            <p:nvPr/>
          </p:nvSpPr>
          <p:spPr>
            <a:xfrm>
              <a:off x="7692539" y="5575618"/>
              <a:ext cx="3985947" cy="646331"/>
            </a:xfrm>
            <a:prstGeom prst="rect">
              <a:avLst/>
            </a:prstGeom>
          </p:spPr>
          <p:txBody>
            <a:bodyPr wrap="square">
              <a:spAutoFit/>
            </a:bodyPr>
            <a:lstStyle/>
            <a:p>
              <a:r>
                <a:rPr lang="fr-FR" sz="2400" baseline="30000" dirty="0">
                  <a:solidFill>
                    <a:srgbClr val="EF7D0A"/>
                  </a:solidFill>
                  <a:latin typeface="Gotham Black" panose="02000603040000020004" pitchFamily="50" charset="0"/>
                </a:rPr>
                <a:t>BONNE RECUPERATION</a:t>
              </a:r>
              <a:r>
                <a:rPr lang="fr-FR" sz="2400" dirty="0">
                  <a:solidFill>
                    <a:srgbClr val="EF7D0A"/>
                  </a:solidFill>
                  <a:latin typeface="Gotham Black" panose="02000603040000020004" pitchFamily="50" charset="0"/>
                </a:rPr>
                <a:t> </a:t>
              </a:r>
              <a:r>
                <a:rPr lang="fr-FR" sz="2400" baseline="30000" dirty="0">
                  <a:solidFill>
                    <a:srgbClr val="EF7D0A"/>
                  </a:solidFill>
                  <a:latin typeface="Gotham Black" panose="02000603040000020004" pitchFamily="50" charset="0"/>
                </a:rPr>
                <a:t>POST-DON </a:t>
              </a:r>
            </a:p>
            <a:p>
              <a:r>
                <a:rPr lang="fr-FR" baseline="30000" dirty="0">
                  <a:solidFill>
                    <a:srgbClr val="04AAD3"/>
                  </a:solidFill>
                  <a:latin typeface="Gotham Black" panose="02000603040000020004" pitchFamily="50" charset="0"/>
                </a:rPr>
                <a:t>Volume récupéré en quelques heures</a:t>
              </a: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0932" y="5470853"/>
              <a:ext cx="829620" cy="829620"/>
            </a:xfrm>
            <a:prstGeom prst="rect">
              <a:avLst/>
            </a:prstGeom>
          </p:spPr>
        </p:pic>
      </p:grpSp>
    </p:spTree>
    <p:extLst>
      <p:ext uri="{BB962C8B-B14F-4D97-AF65-F5344CB8AC3E}">
        <p14:creationId xmlns:p14="http://schemas.microsoft.com/office/powerpoint/2010/main" val="2487673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
          <p:cNvSpPr>
            <a:spLocks noGrp="1"/>
          </p:cNvSpPr>
          <p:nvPr>
            <p:ph type="title"/>
          </p:nvPr>
        </p:nvSpPr>
        <p:spPr>
          <a:xfrm>
            <a:off x="313681" y="269970"/>
            <a:ext cx="8878663" cy="1325563"/>
          </a:xfrm>
        </p:spPr>
        <p:txBody>
          <a:bodyPr>
            <a:normAutofit/>
          </a:bodyPr>
          <a:lstStyle/>
          <a:p>
            <a:r>
              <a:rPr lang="fr-FR" sz="4800" baseline="30000" dirty="0"/>
              <a:t>COMMENT LE PLASMA EST-IL ADMINISTRÉ</a:t>
            </a:r>
            <a:endParaRPr lang="fr-FR" sz="4800" dirty="0"/>
          </a:p>
        </p:txBody>
      </p:sp>
      <p:sp>
        <p:nvSpPr>
          <p:cNvPr id="12" name="Espace réservé du contenu 2"/>
          <p:cNvSpPr txBox="1">
            <a:spLocks/>
          </p:cNvSpPr>
          <p:nvPr/>
        </p:nvSpPr>
        <p:spPr>
          <a:xfrm>
            <a:off x="7392145" y="1124744"/>
            <a:ext cx="4536504" cy="13278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8000" b="1" dirty="0">
                <a:solidFill>
                  <a:srgbClr val="FF6600"/>
                </a:solidFill>
                <a:latin typeface="Kalista Script" pitchFamily="50" charset="0"/>
              </a:rPr>
              <a:t>aux patients ? </a:t>
            </a:r>
          </a:p>
        </p:txBody>
      </p:sp>
      <p:pic>
        <p:nvPicPr>
          <p:cNvPr id="6" name="Image 5"/>
          <p:cNvPicPr>
            <a:picLocks noChangeAspect="1"/>
          </p:cNvPicPr>
          <p:nvPr/>
        </p:nvPicPr>
        <p:blipFill>
          <a:blip r:embed="rId2"/>
          <a:stretch>
            <a:fillRect/>
          </a:stretch>
        </p:blipFill>
        <p:spPr>
          <a:xfrm>
            <a:off x="360689" y="1844824"/>
            <a:ext cx="5692182" cy="3623560"/>
          </a:xfrm>
          <a:prstGeom prst="rect">
            <a:avLst/>
          </a:prstGeom>
        </p:spPr>
      </p:pic>
      <p:sp>
        <p:nvSpPr>
          <p:cNvPr id="7" name="Espace réservé du contenu 2">
            <a:extLst>
              <a:ext uri="{FF2B5EF4-FFF2-40B4-BE49-F238E27FC236}">
                <a16:creationId xmlns:a16="http://schemas.microsoft.com/office/drawing/2014/main" id="{70E8734C-6874-419B-9F21-629733609264}"/>
              </a:ext>
            </a:extLst>
          </p:cNvPr>
          <p:cNvSpPr txBox="1">
            <a:spLocks/>
          </p:cNvSpPr>
          <p:nvPr/>
        </p:nvSpPr>
        <p:spPr bwMode="auto">
          <a:xfrm>
            <a:off x="6593415" y="2907750"/>
            <a:ext cx="5580620" cy="1858531"/>
          </a:xfrm>
          <a:prstGeom prst="rect">
            <a:avLst/>
          </a:prstGeom>
          <a:noFill/>
          <a:effectLst>
            <a:outerShdw blurRad="165100" dist="50800" dir="5400000" algn="ctr" rotWithShape="0">
              <a:srgbClr val="000000">
                <a:alpha val="15000"/>
              </a:srgbClr>
            </a:outerShdw>
          </a:effectLst>
        </p:spPr>
        <p:txBody>
          <a:bodyPr vert="horz" lIns="91440" tIns="45720" rIns="91440" bIns="45720" rtlCol="0" anchor="ctr" anchorCtr="0">
            <a:noAutofit/>
          </a:bodyPr>
          <a:lstStyle>
            <a:defPPr>
              <a:defRPr lang="fr-FR"/>
            </a:defPPr>
            <a:lvl1pPr marR="0" lvl="0" indent="0" algn="ctr" fontAlgn="auto">
              <a:lnSpc>
                <a:spcPct val="120000"/>
              </a:lnSpc>
              <a:spcBef>
                <a:spcPts val="0"/>
              </a:spcBef>
              <a:spcAft>
                <a:spcPts val="500"/>
              </a:spcAft>
              <a:buClr>
                <a:srgbClr val="004721"/>
              </a:buClr>
              <a:buSzTx/>
              <a:buFont typeface="Arial" panose="020B0604020202020204" pitchFamily="34" charset="0"/>
              <a:buNone/>
              <a:tabLst/>
              <a:defRPr kumimoji="0" sz="1100" b="1" i="0" u="none" strike="noStrike" cap="none" spc="0" normalizeH="0" baseline="0">
                <a:ln>
                  <a:noFill/>
                </a:ln>
                <a:solidFill>
                  <a:srgbClr val="75A9D4"/>
                </a:solidFill>
                <a:effectLst/>
                <a:uLnTx/>
                <a:uFillTx/>
                <a:latin typeface="Poppins SemiBold" pitchFamily="2" charset="77"/>
                <a:cs typeface="Poppins SemiBold" pitchFamily="2" charset="77"/>
              </a:defRPr>
            </a:lvl1pPr>
            <a:lvl2pPr marL="685800" indent="-15081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2pPr>
            <a:lvl3pPr marL="1143000" indent="-15716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3pPr>
            <a:lvl4pPr marL="1600200" indent="-161925">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4pPr>
            <a:lvl5pPr marL="2057400" indent="-177800">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buClr>
                <a:schemeClr val="accent1"/>
              </a:buClr>
            </a:pPr>
            <a:r>
              <a:rPr lang="fr-FR" sz="4400" dirty="0">
                <a:solidFill>
                  <a:srgbClr val="00B0F0"/>
                </a:solidFill>
                <a:latin typeface="Kalista Script" pitchFamily="50" charset="0"/>
                <a:ea typeface="+mn-lt"/>
                <a:cs typeface="Poppins Light" panose="00000400000000000000" pitchFamily="2" charset="0"/>
              </a:rPr>
              <a:t>=&gt; Albumine</a:t>
            </a:r>
          </a:p>
          <a:p>
            <a:pPr algn="l">
              <a:buClr>
                <a:schemeClr val="accent1"/>
              </a:buClr>
            </a:pPr>
            <a:r>
              <a:rPr lang="fr-FR" sz="4400" dirty="0">
                <a:solidFill>
                  <a:srgbClr val="00B0F0"/>
                </a:solidFill>
                <a:latin typeface="Kalista Script" pitchFamily="50" charset="0"/>
                <a:ea typeface="+mn-lt"/>
                <a:cs typeface="Poppins Light" panose="00000400000000000000" pitchFamily="2" charset="0"/>
              </a:rPr>
              <a:t>=&gt;</a:t>
            </a:r>
            <a:r>
              <a:rPr lang="fr-FR" sz="4000" dirty="0">
                <a:solidFill>
                  <a:srgbClr val="00B0F0"/>
                </a:solidFill>
                <a:latin typeface="Kalista Script" pitchFamily="50" charset="0"/>
                <a:ea typeface="+mn-lt"/>
                <a:cs typeface="Poppins Light" panose="00000400000000000000" pitchFamily="2" charset="0"/>
              </a:rPr>
              <a:t> Immunoglobulines (anticorps)</a:t>
            </a:r>
          </a:p>
          <a:p>
            <a:pPr algn="l">
              <a:buClr>
                <a:schemeClr val="accent1"/>
              </a:buClr>
            </a:pPr>
            <a:r>
              <a:rPr lang="fr-FR" sz="4400" dirty="0">
                <a:solidFill>
                  <a:srgbClr val="00B0F0"/>
                </a:solidFill>
                <a:latin typeface="Kalista Script" pitchFamily="50" charset="0"/>
                <a:ea typeface="+mn-lt"/>
                <a:cs typeface="Poppins Light" panose="00000400000000000000" pitchFamily="2" charset="0"/>
              </a:rPr>
              <a:t>=&gt; </a:t>
            </a:r>
            <a:r>
              <a:rPr lang="fr-FR" sz="4000" dirty="0">
                <a:solidFill>
                  <a:srgbClr val="00B0F0"/>
                </a:solidFill>
                <a:latin typeface="Kalista Script" pitchFamily="50" charset="0"/>
                <a:ea typeface="+mn-lt"/>
                <a:cs typeface="Poppins Light" panose="00000400000000000000" pitchFamily="2" charset="0"/>
              </a:rPr>
              <a:t>Facteurs de coagulation</a:t>
            </a:r>
            <a:endParaRPr lang="fr-FR" sz="4400" dirty="0">
              <a:solidFill>
                <a:srgbClr val="00B0F0"/>
              </a:solidFill>
              <a:latin typeface="Kalista Script" pitchFamily="50" charset="0"/>
              <a:ea typeface="+mn-lt"/>
              <a:cs typeface="Poppins Light" panose="00000400000000000000" pitchFamily="2" charset="0"/>
            </a:endParaRPr>
          </a:p>
        </p:txBody>
      </p:sp>
      <p:sp>
        <p:nvSpPr>
          <p:cNvPr id="13" name="Flèche droite à entaille 12"/>
          <p:cNvSpPr/>
          <p:nvPr/>
        </p:nvSpPr>
        <p:spPr>
          <a:xfrm rot="2049236">
            <a:off x="5841807" y="2763734"/>
            <a:ext cx="727909" cy="288032"/>
          </a:xfrm>
          <a:prstGeom prst="notched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04980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extLst>
              <a:ext uri="{28A0092B-C50C-407E-A947-70E740481C1C}">
                <a14:useLocalDpi xmlns:a14="http://schemas.microsoft.com/office/drawing/2010/main" val="0"/>
              </a:ext>
            </a:extLst>
          </a:blip>
          <a:srcRect t="11519" b="6766"/>
          <a:stretch/>
        </p:blipFill>
        <p:spPr>
          <a:xfrm>
            <a:off x="8545031" y="1816833"/>
            <a:ext cx="3456384" cy="4287863"/>
          </a:xfrm>
          <a:prstGeom prst="rect">
            <a:avLst/>
          </a:prstGeom>
        </p:spPr>
      </p:pic>
      <p:sp>
        <p:nvSpPr>
          <p:cNvPr id="11" name="Titre 1"/>
          <p:cNvSpPr>
            <a:spLocks noGrp="1"/>
          </p:cNvSpPr>
          <p:nvPr>
            <p:ph type="title"/>
          </p:nvPr>
        </p:nvSpPr>
        <p:spPr>
          <a:xfrm>
            <a:off x="3988503" y="163423"/>
            <a:ext cx="5832647" cy="1325563"/>
          </a:xfrm>
        </p:spPr>
        <p:txBody>
          <a:bodyPr>
            <a:normAutofit/>
          </a:bodyPr>
          <a:lstStyle/>
          <a:p>
            <a:r>
              <a:rPr lang="fr-FR" sz="4800" dirty="0"/>
              <a:t>donner son plasma </a:t>
            </a:r>
          </a:p>
        </p:txBody>
      </p:sp>
      <p:sp>
        <p:nvSpPr>
          <p:cNvPr id="12" name="Espace réservé du contenu 2"/>
          <p:cNvSpPr txBox="1">
            <a:spLocks/>
          </p:cNvSpPr>
          <p:nvPr/>
        </p:nvSpPr>
        <p:spPr>
          <a:xfrm>
            <a:off x="479377" y="205714"/>
            <a:ext cx="3528392" cy="13278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8800" b="1" dirty="0">
                <a:solidFill>
                  <a:srgbClr val="FF6600"/>
                </a:solidFill>
                <a:latin typeface="Kalista Script" pitchFamily="50" charset="0"/>
              </a:rPr>
              <a:t>Pourquoi, </a:t>
            </a:r>
          </a:p>
        </p:txBody>
      </p:sp>
      <p:sp>
        <p:nvSpPr>
          <p:cNvPr id="13" name="Espace réservé du contenu 2"/>
          <p:cNvSpPr txBox="1">
            <a:spLocks/>
          </p:cNvSpPr>
          <p:nvPr/>
        </p:nvSpPr>
        <p:spPr>
          <a:xfrm>
            <a:off x="9825800" y="326192"/>
            <a:ext cx="894846" cy="13278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8800" b="1" dirty="0">
                <a:solidFill>
                  <a:srgbClr val="FF6600"/>
                </a:solidFill>
                <a:latin typeface="Kalista Script" pitchFamily="50" charset="0"/>
              </a:rPr>
              <a:t>?</a:t>
            </a:r>
          </a:p>
        </p:txBody>
      </p:sp>
      <p:sp>
        <p:nvSpPr>
          <p:cNvPr id="14" name="Espace réservé du contenu 2">
            <a:extLst>
              <a:ext uri="{FF2B5EF4-FFF2-40B4-BE49-F238E27FC236}">
                <a16:creationId xmlns:a16="http://schemas.microsoft.com/office/drawing/2014/main" id="{70E8734C-6874-419B-9F21-629733609264}"/>
              </a:ext>
            </a:extLst>
          </p:cNvPr>
          <p:cNvSpPr txBox="1">
            <a:spLocks/>
          </p:cNvSpPr>
          <p:nvPr/>
        </p:nvSpPr>
        <p:spPr bwMode="auto">
          <a:xfrm>
            <a:off x="579863" y="1340768"/>
            <a:ext cx="7965168" cy="5327124"/>
          </a:xfrm>
          <a:prstGeom prst="rect">
            <a:avLst/>
          </a:prstGeom>
          <a:noFill/>
          <a:effectLst>
            <a:outerShdw blurRad="165100" dist="50800" dir="5400000" algn="ctr" rotWithShape="0">
              <a:srgbClr val="000000">
                <a:alpha val="15000"/>
              </a:srgbClr>
            </a:outerShdw>
          </a:effectLst>
        </p:spPr>
        <p:txBody>
          <a:bodyPr vert="horz" lIns="91440" tIns="45720" rIns="91440" bIns="45720" rtlCol="0" anchor="ctr" anchorCtr="0">
            <a:noAutofit/>
          </a:bodyPr>
          <a:lstStyle>
            <a:defPPr>
              <a:defRPr lang="fr-FR"/>
            </a:defPPr>
            <a:lvl1pPr marR="0" lvl="0" indent="0" algn="ctr" fontAlgn="auto">
              <a:lnSpc>
                <a:spcPct val="120000"/>
              </a:lnSpc>
              <a:spcBef>
                <a:spcPts val="0"/>
              </a:spcBef>
              <a:spcAft>
                <a:spcPts val="500"/>
              </a:spcAft>
              <a:buClr>
                <a:srgbClr val="004721"/>
              </a:buClr>
              <a:buSzTx/>
              <a:buFont typeface="Arial" panose="020B0604020202020204" pitchFamily="34" charset="0"/>
              <a:buNone/>
              <a:tabLst/>
              <a:defRPr kumimoji="0" sz="1100" b="1" i="0" u="none" strike="noStrike" cap="none" spc="0" normalizeH="0" baseline="0">
                <a:ln>
                  <a:noFill/>
                </a:ln>
                <a:solidFill>
                  <a:srgbClr val="75A9D4"/>
                </a:solidFill>
                <a:effectLst/>
                <a:uLnTx/>
                <a:uFillTx/>
                <a:latin typeface="Poppins SemiBold" pitchFamily="2" charset="77"/>
                <a:cs typeface="Poppins SemiBold" pitchFamily="2" charset="77"/>
              </a:defRPr>
            </a:lvl1pPr>
            <a:lvl2pPr marL="685800" indent="-15081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2pPr>
            <a:lvl3pPr marL="1143000" indent="-15716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3pPr>
            <a:lvl4pPr marL="1600200" indent="-161925">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4pPr>
            <a:lvl5pPr marL="2057400" indent="-177800">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lnSpc>
                <a:spcPct val="100000"/>
              </a:lnSpc>
            </a:pPr>
            <a:r>
              <a:rPr lang="fr-FR" sz="1600" b="0" dirty="0">
                <a:solidFill>
                  <a:srgbClr val="FF6600"/>
                </a:solidFill>
                <a:latin typeface="+mn-lt"/>
                <a:ea typeface="+mn-lt"/>
                <a:cs typeface="Poppins Light" panose="00000400000000000000" pitchFamily="2" charset="0"/>
              </a:rPr>
              <a:t>=&gt;  Parce que chaque année, </a:t>
            </a:r>
            <a:r>
              <a:rPr lang="fr-FR" sz="1600" b="0" dirty="0">
                <a:solidFill>
                  <a:schemeClr val="tx2"/>
                </a:solidFill>
                <a:latin typeface="+mn-lt"/>
                <a:ea typeface="+mn-lt"/>
                <a:cs typeface="Poppins Light" panose="00000400000000000000" pitchFamily="2" charset="0"/>
              </a:rPr>
              <a:t>grâce aux dons de plasma, de très nombreux malades sont soignés par les médicaments produits à partir des protéines extraites du plasma ou directement par des transfusions.</a:t>
            </a:r>
          </a:p>
          <a:p>
            <a:pPr marL="0" lvl="1" indent="0">
              <a:lnSpc>
                <a:spcPct val="100000"/>
              </a:lnSpc>
              <a:spcBef>
                <a:spcPts val="0"/>
              </a:spcBef>
              <a:buClr>
                <a:srgbClr val="FF6600"/>
              </a:buClr>
              <a:buNone/>
            </a:pPr>
            <a:r>
              <a:rPr lang="fr-FR" sz="1600" b="0" dirty="0">
                <a:solidFill>
                  <a:schemeClr val="tx2"/>
                </a:solidFill>
                <a:latin typeface="+mn-lt"/>
                <a:ea typeface="+mn-lt"/>
                <a:cs typeface="Poppins Light" panose="00000400000000000000" pitchFamily="2" charset="0"/>
              </a:rPr>
              <a:t>Le plasma permet de traiter une grande variété de maladies, souvent chroniques, qu’elles soient hématologiques, neurologiques, rhumatologiques ou </a:t>
            </a:r>
            <a:r>
              <a:rPr lang="fr-FR" sz="1600" dirty="0">
                <a:solidFill>
                  <a:schemeClr val="tx2"/>
                </a:solidFill>
                <a:latin typeface="+mn-lt"/>
                <a:ea typeface="+mn-lt"/>
                <a:cs typeface="Poppins Light" panose="00000400000000000000" pitchFamily="2" charset="0"/>
              </a:rPr>
              <a:t>encore dermatologiques par exemple. Mais aussi :</a:t>
            </a:r>
            <a:br>
              <a:rPr lang="fr-FR" sz="1600" dirty="0">
                <a:solidFill>
                  <a:schemeClr val="tx2"/>
                </a:solidFill>
                <a:latin typeface="+mn-lt"/>
                <a:ea typeface="+mn-lt"/>
                <a:cs typeface="Poppins Light" panose="00000400000000000000" pitchFamily="2" charset="0"/>
              </a:rPr>
            </a:br>
            <a:r>
              <a:rPr lang="fr-FR" sz="1600" dirty="0">
                <a:solidFill>
                  <a:schemeClr val="tx2"/>
                </a:solidFill>
                <a:latin typeface="+mn-lt"/>
                <a:ea typeface="+mn-lt"/>
                <a:cs typeface="Poppins Light" panose="00000400000000000000" pitchFamily="2" charset="0"/>
              </a:rPr>
              <a:t> </a:t>
            </a:r>
            <a:endParaRPr lang="fr-FR" sz="1100" dirty="0">
              <a:solidFill>
                <a:schemeClr val="tx2"/>
              </a:solidFill>
              <a:latin typeface="+mn-lt"/>
              <a:ea typeface="+mn-lt"/>
              <a:cs typeface="Poppins Light" panose="00000400000000000000" pitchFamily="2" charset="0"/>
            </a:endParaRPr>
          </a:p>
          <a:p>
            <a:pPr marL="742950" lvl="2" indent="-207963">
              <a:buClr>
                <a:srgbClr val="FF6600"/>
              </a:buClr>
            </a:pPr>
            <a:r>
              <a:rPr lang="fr-FR" sz="1600" dirty="0">
                <a:solidFill>
                  <a:schemeClr val="tx2"/>
                </a:solidFill>
                <a:latin typeface="+mn-lt"/>
                <a:ea typeface="+mn-lt"/>
                <a:cs typeface="Poppins Light" panose="00000400000000000000" pitchFamily="2" charset="0"/>
              </a:rPr>
              <a:t>des personnes en réanimation ;</a:t>
            </a:r>
          </a:p>
          <a:p>
            <a:pPr marL="742950" lvl="1" indent="-207963">
              <a:buClr>
                <a:srgbClr val="FF6600"/>
              </a:buClr>
            </a:pPr>
            <a:r>
              <a:rPr lang="fr-FR" sz="1600" dirty="0">
                <a:solidFill>
                  <a:schemeClr val="tx2"/>
                </a:solidFill>
                <a:latin typeface="+mn-lt"/>
                <a:ea typeface="+mn-lt"/>
                <a:cs typeface="Poppins Light" panose="00000400000000000000" pitchFamily="2" charset="0"/>
              </a:rPr>
              <a:t>des personnes atteintes de déficits immunitaires et de certaines maladies auto-immunes ; </a:t>
            </a:r>
          </a:p>
          <a:p>
            <a:pPr marL="742950" lvl="1" indent="-207963">
              <a:buClr>
                <a:srgbClr val="FF6600"/>
              </a:buClr>
            </a:pPr>
            <a:r>
              <a:rPr lang="fr-FR" sz="1600" dirty="0">
                <a:solidFill>
                  <a:schemeClr val="tx2"/>
                </a:solidFill>
                <a:latin typeface="+mn-lt"/>
                <a:ea typeface="+mn-lt"/>
                <a:cs typeface="Poppins Light" panose="00000400000000000000" pitchFamily="2" charset="0"/>
              </a:rPr>
              <a:t>des personnes atteintes de cancer ou de maladies chroniques graves</a:t>
            </a:r>
          </a:p>
          <a:p>
            <a:pPr algn="l">
              <a:lnSpc>
                <a:spcPct val="100000"/>
              </a:lnSpc>
            </a:pPr>
            <a:r>
              <a:rPr lang="fr-FR" sz="1600" b="0" dirty="0">
                <a:solidFill>
                  <a:schemeClr val="tx2"/>
                </a:solidFill>
                <a:latin typeface="+mn-lt"/>
                <a:ea typeface="+mn-lt"/>
                <a:cs typeface="Poppins Light" panose="00000400000000000000" pitchFamily="2" charset="0"/>
              </a:rPr>
              <a:t/>
            </a:r>
            <a:br>
              <a:rPr lang="fr-FR" sz="1600" b="0" dirty="0">
                <a:solidFill>
                  <a:schemeClr val="tx2"/>
                </a:solidFill>
                <a:latin typeface="+mn-lt"/>
                <a:ea typeface="+mn-lt"/>
                <a:cs typeface="Poppins Light" panose="00000400000000000000" pitchFamily="2" charset="0"/>
              </a:rPr>
            </a:br>
            <a:r>
              <a:rPr lang="fr-FR" sz="1600" dirty="0">
                <a:solidFill>
                  <a:srgbClr val="FF6600"/>
                </a:solidFill>
                <a:ea typeface="+mn-lt"/>
                <a:cs typeface="Poppins Light" panose="00000400000000000000" pitchFamily="2" charset="0"/>
              </a:rPr>
              <a:t>=&gt; </a:t>
            </a:r>
            <a:r>
              <a:rPr lang="fr-FR" sz="1600" b="0" dirty="0">
                <a:solidFill>
                  <a:srgbClr val="FF6600"/>
                </a:solidFill>
                <a:latin typeface="+mn-lt"/>
                <a:ea typeface="+mn-lt"/>
                <a:cs typeface="Poppins Light" panose="00000400000000000000" pitchFamily="2" charset="0"/>
              </a:rPr>
              <a:t>Parce que c’est le seul traitement possible pour certains malades  </a:t>
            </a:r>
          </a:p>
          <a:p>
            <a:pPr algn="l">
              <a:lnSpc>
                <a:spcPct val="100000"/>
              </a:lnSpc>
            </a:pPr>
            <a:endParaRPr lang="fr-FR" sz="1600" b="0" dirty="0">
              <a:solidFill>
                <a:srgbClr val="FF6600"/>
              </a:solidFill>
              <a:latin typeface="+mn-lt"/>
              <a:ea typeface="+mn-lt"/>
              <a:cs typeface="Poppins Light" panose="00000400000000000000" pitchFamily="2" charset="0"/>
            </a:endParaRPr>
          </a:p>
          <a:p>
            <a:pPr algn="l">
              <a:lnSpc>
                <a:spcPct val="100000"/>
              </a:lnSpc>
            </a:pPr>
            <a:r>
              <a:rPr lang="fr-FR" sz="1600" b="0" dirty="0">
                <a:solidFill>
                  <a:srgbClr val="FF6600"/>
                </a:solidFill>
                <a:latin typeface="+mn-lt"/>
                <a:ea typeface="+mn-lt"/>
                <a:cs typeface="Poppins Light" panose="00000400000000000000" pitchFamily="2" charset="0"/>
              </a:rPr>
              <a:t>=&gt; Parce qu’il y a de plus en plus de patients qui ont besoin de ces traitements fréquemment (toutes les 2 ou 5 semaines)</a:t>
            </a:r>
            <a:r>
              <a:rPr lang="fr-FR" sz="1600" b="0" dirty="0">
                <a:solidFill>
                  <a:schemeClr val="tx2"/>
                </a:solidFill>
                <a:latin typeface="+mn-lt"/>
                <a:ea typeface="+mn-lt"/>
                <a:cs typeface="Poppins Light" panose="00000400000000000000" pitchFamily="2" charset="0"/>
              </a:rPr>
              <a:t> Ces dernières années, les utilisations du plasma pour les soins n’ont cessé de se diversifier et de s’amplifier. C’est le cas des médicaments dérivés du plasma dont la demande est en augmentation constante. </a:t>
            </a:r>
          </a:p>
        </p:txBody>
      </p:sp>
    </p:spTree>
    <p:extLst>
      <p:ext uri="{BB962C8B-B14F-4D97-AF65-F5344CB8AC3E}">
        <p14:creationId xmlns:p14="http://schemas.microsoft.com/office/powerpoint/2010/main" val="21132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7525" y="649431"/>
            <a:ext cx="9900000" cy="430887"/>
          </a:xfrm>
        </p:spPr>
        <p:txBody>
          <a:bodyPr>
            <a:normAutofit fontScale="90000"/>
          </a:bodyPr>
          <a:lstStyle/>
          <a:p>
            <a:r>
              <a:rPr lang="fr-FR" sz="4800" dirty="0"/>
              <a:t>Témoignage de </a:t>
            </a:r>
          </a:p>
        </p:txBody>
      </p:sp>
      <p:pic>
        <p:nvPicPr>
          <p:cNvPr id="17" name="Imag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608" y="1656676"/>
            <a:ext cx="7536706" cy="43578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8" name="Titre 7">
            <a:extLst>
              <a:ext uri="{FF2B5EF4-FFF2-40B4-BE49-F238E27FC236}">
                <a16:creationId xmlns:a16="http://schemas.microsoft.com/office/drawing/2014/main" id="{35CED631-3D16-23E3-ED9D-3F2952DCC451}"/>
              </a:ext>
            </a:extLst>
          </p:cNvPr>
          <p:cNvSpPr txBox="1">
            <a:spLocks/>
          </p:cNvSpPr>
          <p:nvPr/>
        </p:nvSpPr>
        <p:spPr>
          <a:xfrm>
            <a:off x="4871864" y="325686"/>
            <a:ext cx="3630757" cy="1231106"/>
          </a:xfrm>
          <a:prstGeom prst="rect">
            <a:avLst/>
          </a:prstGeom>
        </p:spPr>
        <p:txBody>
          <a:bodyPr vert="horz" wrap="square" lIns="36000" tIns="0" rIns="36000" bIns="0" rtlCol="0" anchor="ctr">
            <a:spAutoFit/>
          </a:bodyPr>
          <a:lst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a:lstStyle>
          <a:p>
            <a:r>
              <a:rPr lang="fr-FR" sz="8000" dirty="0">
                <a:solidFill>
                  <a:srgbClr val="FF6600"/>
                </a:solidFill>
                <a:latin typeface="Kalista Script" pitchFamily="50" charset="0"/>
              </a:rPr>
              <a:t>Louis</a:t>
            </a:r>
            <a:endParaRPr lang="fr-FR" sz="4400" dirty="0">
              <a:solidFill>
                <a:srgbClr val="FF6600"/>
              </a:solidFill>
              <a:latin typeface="Kalista Script" pitchFamily="50" charset="0"/>
            </a:endParaRPr>
          </a:p>
        </p:txBody>
      </p:sp>
      <p:grpSp>
        <p:nvGrpSpPr>
          <p:cNvPr id="43" name="Groupe 42"/>
          <p:cNvGrpSpPr/>
          <p:nvPr/>
        </p:nvGrpSpPr>
        <p:grpSpPr>
          <a:xfrm>
            <a:off x="8642938" y="1885425"/>
            <a:ext cx="2912161" cy="3795001"/>
            <a:chOff x="8518787" y="1862432"/>
            <a:chExt cx="2912161" cy="3795001"/>
          </a:xfrm>
        </p:grpSpPr>
        <p:grpSp>
          <p:nvGrpSpPr>
            <p:cNvPr id="24" name="Groupe 23"/>
            <p:cNvGrpSpPr/>
            <p:nvPr/>
          </p:nvGrpSpPr>
          <p:grpSpPr>
            <a:xfrm>
              <a:off x="8518787" y="2780928"/>
              <a:ext cx="2895995" cy="970981"/>
              <a:chOff x="8690531" y="1957694"/>
              <a:chExt cx="3298910" cy="1106072"/>
            </a:xfrm>
          </p:grpSpPr>
          <p:pic>
            <p:nvPicPr>
              <p:cNvPr id="19" name="Image 18">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8690531" y="1988840"/>
                <a:ext cx="715594" cy="1074926"/>
              </a:xfrm>
              <a:prstGeom prst="rect">
                <a:avLst/>
              </a:prstGeom>
            </p:spPr>
          </p:pic>
          <p:pic>
            <p:nvPicPr>
              <p:cNvPr id="20" name="Image 19">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985666" y="1957694"/>
                <a:ext cx="715594" cy="1074926"/>
              </a:xfrm>
              <a:prstGeom prst="rect">
                <a:avLst/>
              </a:prstGeom>
            </p:spPr>
          </p:pic>
          <p:pic>
            <p:nvPicPr>
              <p:cNvPr id="21" name="Image 20">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336360" y="1968275"/>
                <a:ext cx="715594" cy="1074926"/>
              </a:xfrm>
              <a:prstGeom prst="rect">
                <a:avLst/>
              </a:prstGeom>
            </p:spPr>
          </p:pic>
          <p:pic>
            <p:nvPicPr>
              <p:cNvPr id="22" name="Image 21">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1273847" y="1968274"/>
                <a:ext cx="715594" cy="1074926"/>
              </a:xfrm>
              <a:prstGeom prst="rect">
                <a:avLst/>
              </a:prstGeom>
            </p:spPr>
          </p:pic>
          <p:pic>
            <p:nvPicPr>
              <p:cNvPr id="23" name="Image 22">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0628017" y="1959362"/>
                <a:ext cx="715594" cy="1074926"/>
              </a:xfrm>
              <a:prstGeom prst="rect">
                <a:avLst/>
              </a:prstGeom>
            </p:spPr>
          </p:pic>
        </p:grpSp>
        <p:grpSp>
          <p:nvGrpSpPr>
            <p:cNvPr id="25" name="Groupe 24"/>
            <p:cNvGrpSpPr/>
            <p:nvPr/>
          </p:nvGrpSpPr>
          <p:grpSpPr>
            <a:xfrm>
              <a:off x="8521839" y="1862432"/>
              <a:ext cx="2895995" cy="970981"/>
              <a:chOff x="8690531" y="1957694"/>
              <a:chExt cx="3298910" cy="1106072"/>
            </a:xfrm>
          </p:grpSpPr>
          <p:pic>
            <p:nvPicPr>
              <p:cNvPr id="26" name="Image 25">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8690531" y="1988840"/>
                <a:ext cx="715594" cy="1074926"/>
              </a:xfrm>
              <a:prstGeom prst="rect">
                <a:avLst/>
              </a:prstGeom>
            </p:spPr>
          </p:pic>
          <p:pic>
            <p:nvPicPr>
              <p:cNvPr id="27" name="Image 26">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985666" y="1957694"/>
                <a:ext cx="715594" cy="1074926"/>
              </a:xfrm>
              <a:prstGeom prst="rect">
                <a:avLst/>
              </a:prstGeom>
            </p:spPr>
          </p:pic>
          <p:pic>
            <p:nvPicPr>
              <p:cNvPr id="28" name="Image 27">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336360" y="1968275"/>
                <a:ext cx="715594" cy="1074926"/>
              </a:xfrm>
              <a:prstGeom prst="rect">
                <a:avLst/>
              </a:prstGeom>
            </p:spPr>
          </p:pic>
          <p:pic>
            <p:nvPicPr>
              <p:cNvPr id="29" name="Image 28">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1273847" y="1968274"/>
                <a:ext cx="715594" cy="1074926"/>
              </a:xfrm>
              <a:prstGeom prst="rect">
                <a:avLst/>
              </a:prstGeom>
            </p:spPr>
          </p:pic>
          <p:pic>
            <p:nvPicPr>
              <p:cNvPr id="30" name="Image 29">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0628017" y="1959362"/>
                <a:ext cx="715594" cy="1074926"/>
              </a:xfrm>
              <a:prstGeom prst="rect">
                <a:avLst/>
              </a:prstGeom>
            </p:spPr>
          </p:pic>
        </p:grpSp>
        <p:grpSp>
          <p:nvGrpSpPr>
            <p:cNvPr id="31" name="Groupe 30"/>
            <p:cNvGrpSpPr/>
            <p:nvPr/>
          </p:nvGrpSpPr>
          <p:grpSpPr>
            <a:xfrm>
              <a:off x="8534953" y="4686452"/>
              <a:ext cx="2895995" cy="970981"/>
              <a:chOff x="8690531" y="1957694"/>
              <a:chExt cx="3298910" cy="1106072"/>
            </a:xfrm>
          </p:grpSpPr>
          <p:pic>
            <p:nvPicPr>
              <p:cNvPr id="32" name="Image 31">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8690531" y="1988840"/>
                <a:ext cx="715594" cy="1074926"/>
              </a:xfrm>
              <a:prstGeom prst="rect">
                <a:avLst/>
              </a:prstGeom>
            </p:spPr>
          </p:pic>
          <p:pic>
            <p:nvPicPr>
              <p:cNvPr id="33" name="Image 32">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985666" y="1957694"/>
                <a:ext cx="715594" cy="1074926"/>
              </a:xfrm>
              <a:prstGeom prst="rect">
                <a:avLst/>
              </a:prstGeom>
            </p:spPr>
          </p:pic>
          <p:pic>
            <p:nvPicPr>
              <p:cNvPr id="34" name="Image 33">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336360" y="1968275"/>
                <a:ext cx="715594" cy="1074926"/>
              </a:xfrm>
              <a:prstGeom prst="rect">
                <a:avLst/>
              </a:prstGeom>
            </p:spPr>
          </p:pic>
          <p:pic>
            <p:nvPicPr>
              <p:cNvPr id="35" name="Image 34">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1273847" y="1968274"/>
                <a:ext cx="715594" cy="1074926"/>
              </a:xfrm>
              <a:prstGeom prst="rect">
                <a:avLst/>
              </a:prstGeom>
            </p:spPr>
          </p:pic>
          <p:pic>
            <p:nvPicPr>
              <p:cNvPr id="36" name="Image 35">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0628017" y="1959362"/>
                <a:ext cx="715594" cy="1074926"/>
              </a:xfrm>
              <a:prstGeom prst="rect">
                <a:avLst/>
              </a:prstGeom>
            </p:spPr>
          </p:pic>
        </p:grpSp>
        <p:grpSp>
          <p:nvGrpSpPr>
            <p:cNvPr id="37" name="Groupe 36"/>
            <p:cNvGrpSpPr/>
            <p:nvPr/>
          </p:nvGrpSpPr>
          <p:grpSpPr>
            <a:xfrm>
              <a:off x="8521839" y="3739282"/>
              <a:ext cx="2895995" cy="970981"/>
              <a:chOff x="8690531" y="1957694"/>
              <a:chExt cx="3298910" cy="1106072"/>
            </a:xfrm>
          </p:grpSpPr>
          <p:pic>
            <p:nvPicPr>
              <p:cNvPr id="38" name="Image 37">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8690531" y="1988840"/>
                <a:ext cx="715594" cy="1074926"/>
              </a:xfrm>
              <a:prstGeom prst="rect">
                <a:avLst/>
              </a:prstGeom>
            </p:spPr>
          </p:pic>
          <p:pic>
            <p:nvPicPr>
              <p:cNvPr id="39" name="Image 38">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985666" y="1957694"/>
                <a:ext cx="715594" cy="1074926"/>
              </a:xfrm>
              <a:prstGeom prst="rect">
                <a:avLst/>
              </a:prstGeom>
            </p:spPr>
          </p:pic>
          <p:pic>
            <p:nvPicPr>
              <p:cNvPr id="40" name="Image 39">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9336360" y="1968275"/>
                <a:ext cx="715594" cy="1074926"/>
              </a:xfrm>
              <a:prstGeom prst="rect">
                <a:avLst/>
              </a:prstGeom>
            </p:spPr>
          </p:pic>
          <p:pic>
            <p:nvPicPr>
              <p:cNvPr id="41" name="Image 40">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1273847" y="1968274"/>
                <a:ext cx="715594" cy="1074926"/>
              </a:xfrm>
              <a:prstGeom prst="rect">
                <a:avLst/>
              </a:prstGeom>
            </p:spPr>
          </p:pic>
          <p:pic>
            <p:nvPicPr>
              <p:cNvPr id="42" name="Image 41">
                <a:extLst>
                  <a:ext uri="{FF2B5EF4-FFF2-40B4-BE49-F238E27FC236}">
                    <a16:creationId xmlns:a16="http://schemas.microsoft.com/office/drawing/2014/main" id="{4E8BE500-5C90-1C2B-A1F4-5B79F1BD828D}"/>
                  </a:ext>
                </a:extLst>
              </p:cNvPr>
              <p:cNvPicPr>
                <a:picLocks noChangeAspect="1"/>
              </p:cNvPicPr>
              <p:nvPr/>
            </p:nvPicPr>
            <p:blipFill rotWithShape="1">
              <a:blip r:embed="rId3"/>
              <a:srcRect l="21412" t="66459" r="74687" b="23124"/>
              <a:stretch/>
            </p:blipFill>
            <p:spPr>
              <a:xfrm>
                <a:off x="10628017" y="1959362"/>
                <a:ext cx="715594" cy="1074926"/>
              </a:xfrm>
              <a:prstGeom prst="rect">
                <a:avLst/>
              </a:prstGeom>
            </p:spPr>
          </p:pic>
        </p:grpSp>
      </p:grpSp>
    </p:spTree>
    <p:extLst>
      <p:ext uri="{BB962C8B-B14F-4D97-AF65-F5344CB8AC3E}">
        <p14:creationId xmlns:p14="http://schemas.microsoft.com/office/powerpoint/2010/main" val="1540294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695400" y="184961"/>
            <a:ext cx="10515600" cy="1325563"/>
          </a:xfrm>
        </p:spPr>
        <p:txBody>
          <a:bodyPr>
            <a:normAutofit/>
          </a:bodyPr>
          <a:lstStyle/>
          <a:p>
            <a:r>
              <a:rPr lang="fr-FR" sz="4800" dirty="0"/>
              <a:t>Le don de plasma</a:t>
            </a:r>
          </a:p>
        </p:txBody>
      </p:sp>
      <p:sp>
        <p:nvSpPr>
          <p:cNvPr id="6" name="Espace réservé du contenu 2"/>
          <p:cNvSpPr txBox="1">
            <a:spLocks/>
          </p:cNvSpPr>
          <p:nvPr/>
        </p:nvSpPr>
        <p:spPr>
          <a:xfrm>
            <a:off x="867284" y="1308027"/>
            <a:ext cx="5103104"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8800" b="1" dirty="0">
                <a:solidFill>
                  <a:srgbClr val="FF6600"/>
                </a:solidFill>
                <a:latin typeface="Kalista Script" pitchFamily="50" charset="0"/>
              </a:rPr>
              <a:t>en pratique </a:t>
            </a:r>
          </a:p>
        </p:txBody>
      </p:sp>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2974" y="476672"/>
            <a:ext cx="4464496" cy="297930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10" name="Straight Connector 81">
            <a:extLst>
              <a:ext uri="{FF2B5EF4-FFF2-40B4-BE49-F238E27FC236}">
                <a16:creationId xmlns:a16="http://schemas.microsoft.com/office/drawing/2014/main" id="{0BCAA7CC-1319-4138-B159-90AF7D03C249}"/>
              </a:ext>
            </a:extLst>
          </p:cNvPr>
          <p:cNvCxnSpPr>
            <a:cxnSpLocks/>
          </p:cNvCxnSpPr>
          <p:nvPr/>
        </p:nvCxnSpPr>
        <p:spPr>
          <a:xfrm flipH="1">
            <a:off x="2060993" y="5006220"/>
            <a:ext cx="8954" cy="1531211"/>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2" name="Straight Connector 86">
            <a:extLst>
              <a:ext uri="{FF2B5EF4-FFF2-40B4-BE49-F238E27FC236}">
                <a16:creationId xmlns:a16="http://schemas.microsoft.com/office/drawing/2014/main" id="{5C6E4C83-F7E8-4776-95F6-116646169C58}"/>
              </a:ext>
            </a:extLst>
          </p:cNvPr>
          <p:cNvCxnSpPr>
            <a:cxnSpLocks/>
          </p:cNvCxnSpPr>
          <p:nvPr/>
        </p:nvCxnSpPr>
        <p:spPr>
          <a:xfrm flipH="1">
            <a:off x="3581890" y="5008918"/>
            <a:ext cx="8951" cy="1183211"/>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3" name="Straight Connector 111">
            <a:extLst>
              <a:ext uri="{FF2B5EF4-FFF2-40B4-BE49-F238E27FC236}">
                <a16:creationId xmlns:a16="http://schemas.microsoft.com/office/drawing/2014/main" id="{428F9F67-264C-4A53-94BA-9E51CDC03AF6}"/>
              </a:ext>
            </a:extLst>
          </p:cNvPr>
          <p:cNvCxnSpPr>
            <a:cxnSpLocks/>
          </p:cNvCxnSpPr>
          <p:nvPr/>
        </p:nvCxnSpPr>
        <p:spPr>
          <a:xfrm flipH="1">
            <a:off x="5186601" y="5020074"/>
            <a:ext cx="1023" cy="1173234"/>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5" name="Espace réservé du texte 36"/>
          <p:cNvSpPr txBox="1">
            <a:spLocks/>
          </p:cNvSpPr>
          <p:nvPr/>
        </p:nvSpPr>
        <p:spPr>
          <a:xfrm>
            <a:off x="540884" y="4886208"/>
            <a:ext cx="1304174" cy="560153"/>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dirty="0"/>
              <a:t>Etre âgé(e) de 18 à </a:t>
            </a:r>
            <a:r>
              <a:rPr lang="fr-FR" dirty="0">
                <a:solidFill>
                  <a:srgbClr val="FF6600"/>
                </a:solidFill>
              </a:rPr>
              <a:t>65 ans</a:t>
            </a:r>
          </a:p>
        </p:txBody>
      </p:sp>
      <p:sp>
        <p:nvSpPr>
          <p:cNvPr id="16" name="Espace réservé du texte 36"/>
          <p:cNvSpPr txBox="1">
            <a:spLocks/>
          </p:cNvSpPr>
          <p:nvPr/>
        </p:nvSpPr>
        <p:spPr>
          <a:xfrm>
            <a:off x="2149856" y="4982370"/>
            <a:ext cx="1333068" cy="1280351"/>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600" dirty="0">
                <a:solidFill>
                  <a:srgbClr val="FF6600"/>
                </a:solidFill>
              </a:rPr>
              <a:t>45 minutes </a:t>
            </a:r>
            <a:r>
              <a:rPr lang="fr-FR" sz="1600" dirty="0"/>
              <a:t>de don pour un parcours  </a:t>
            </a:r>
            <a:r>
              <a:rPr lang="fr-FR" sz="1600" dirty="0">
                <a:solidFill>
                  <a:srgbClr val="FF6600"/>
                </a:solidFill>
              </a:rPr>
              <a:t>d’1h30</a:t>
            </a:r>
          </a:p>
        </p:txBody>
      </p:sp>
      <p:sp>
        <p:nvSpPr>
          <p:cNvPr id="17" name="Espace réservé du texte 36"/>
          <p:cNvSpPr txBox="1">
            <a:spLocks/>
          </p:cNvSpPr>
          <p:nvPr/>
        </p:nvSpPr>
        <p:spPr>
          <a:xfrm>
            <a:off x="3712100" y="5023243"/>
            <a:ext cx="1372343" cy="640175"/>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600" dirty="0"/>
              <a:t>Peser au moins </a:t>
            </a:r>
            <a:r>
              <a:rPr lang="fr-FR" sz="1600" dirty="0">
                <a:solidFill>
                  <a:srgbClr val="FF6600"/>
                </a:solidFill>
              </a:rPr>
              <a:t>55 kg</a:t>
            </a:r>
          </a:p>
        </p:txBody>
      </p:sp>
      <p:cxnSp>
        <p:nvCxnSpPr>
          <p:cNvPr id="21" name="Straight Connector 121">
            <a:extLst>
              <a:ext uri="{FF2B5EF4-FFF2-40B4-BE49-F238E27FC236}">
                <a16:creationId xmlns:a16="http://schemas.microsoft.com/office/drawing/2014/main" id="{AB5D68B4-15C5-4119-9CB0-9DBE8B8A835E}"/>
              </a:ext>
            </a:extLst>
          </p:cNvPr>
          <p:cNvCxnSpPr>
            <a:cxnSpLocks/>
          </p:cNvCxnSpPr>
          <p:nvPr/>
        </p:nvCxnSpPr>
        <p:spPr>
          <a:xfrm>
            <a:off x="7054666" y="5037882"/>
            <a:ext cx="7193" cy="1177635"/>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22" name="Espace réservé du texte 36"/>
          <p:cNvSpPr txBox="1">
            <a:spLocks/>
          </p:cNvSpPr>
          <p:nvPr/>
        </p:nvSpPr>
        <p:spPr>
          <a:xfrm>
            <a:off x="7141879" y="5008918"/>
            <a:ext cx="1872664" cy="1280351"/>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600" dirty="0"/>
              <a:t>Respecter </a:t>
            </a:r>
            <a:r>
              <a:rPr lang="fr-FR" sz="1600" dirty="0">
                <a:solidFill>
                  <a:srgbClr val="FF6600"/>
                </a:solidFill>
              </a:rPr>
              <a:t>2 semaines</a:t>
            </a:r>
            <a:r>
              <a:rPr lang="fr-FR" sz="1600" dirty="0"/>
              <a:t> entre</a:t>
            </a:r>
          </a:p>
          <a:p>
            <a:pPr algn="ctr">
              <a:spcBef>
                <a:spcPts val="0"/>
              </a:spcBef>
            </a:pPr>
            <a:r>
              <a:rPr lang="fr-FR" sz="1600" dirty="0"/>
              <a:t>1 don de plasma et tout autre don</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082" y="5262434"/>
            <a:ext cx="924690" cy="996046"/>
          </a:xfrm>
          <a:prstGeom prst="rect">
            <a:avLst/>
          </a:prstGeom>
        </p:spPr>
      </p:pic>
      <p:pic>
        <p:nvPicPr>
          <p:cNvPr id="24" name="Imag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7118" y="3979338"/>
            <a:ext cx="866934" cy="866934"/>
          </a:xfrm>
          <a:prstGeom prst="rect">
            <a:avLst/>
          </a:prstGeom>
          <a:solidFill>
            <a:schemeClr val="bg1"/>
          </a:solidFill>
        </p:spPr>
      </p:pic>
      <p:pic>
        <p:nvPicPr>
          <p:cNvPr id="26" name="Imag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578" y="3949816"/>
            <a:ext cx="923202" cy="923202"/>
          </a:xfrm>
          <a:prstGeom prst="rect">
            <a:avLst/>
          </a:prstGeom>
        </p:spPr>
      </p:pic>
      <p:cxnSp>
        <p:nvCxnSpPr>
          <p:cNvPr id="27" name="Straight Connector 121">
            <a:extLst>
              <a:ext uri="{FF2B5EF4-FFF2-40B4-BE49-F238E27FC236}">
                <a16:creationId xmlns:a16="http://schemas.microsoft.com/office/drawing/2014/main" id="{AB5D68B4-15C5-4119-9CB0-9DBE8B8A835E}"/>
              </a:ext>
            </a:extLst>
          </p:cNvPr>
          <p:cNvCxnSpPr>
            <a:cxnSpLocks/>
          </p:cNvCxnSpPr>
          <p:nvPr/>
        </p:nvCxnSpPr>
        <p:spPr>
          <a:xfrm>
            <a:off x="9091865" y="5054160"/>
            <a:ext cx="0" cy="1137969"/>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28" name="Espace réservé du texte 36"/>
          <p:cNvSpPr txBox="1">
            <a:spLocks/>
          </p:cNvSpPr>
          <p:nvPr/>
        </p:nvSpPr>
        <p:spPr>
          <a:xfrm>
            <a:off x="5315024" y="5035416"/>
            <a:ext cx="1612242" cy="960263"/>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600" dirty="0"/>
              <a:t>Avoir </a:t>
            </a:r>
            <a:r>
              <a:rPr lang="fr-FR" sz="1600" dirty="0">
                <a:solidFill>
                  <a:srgbClr val="FF6600"/>
                </a:solidFill>
              </a:rPr>
              <a:t>mangé</a:t>
            </a:r>
            <a:r>
              <a:rPr lang="fr-FR" sz="1600" dirty="0"/>
              <a:t> et bien </a:t>
            </a:r>
            <a:r>
              <a:rPr lang="fr-FR" sz="1600" dirty="0">
                <a:solidFill>
                  <a:srgbClr val="FF6600"/>
                </a:solidFill>
              </a:rPr>
              <a:t>s’hydrater ++ </a:t>
            </a:r>
            <a:r>
              <a:rPr lang="fr-FR" sz="1600" dirty="0"/>
              <a:t> avant le don</a:t>
            </a:r>
          </a:p>
        </p:txBody>
      </p:sp>
      <p:pic>
        <p:nvPicPr>
          <p:cNvPr id="30" name="Image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10159" y="3975017"/>
            <a:ext cx="936104" cy="936104"/>
          </a:xfrm>
          <a:prstGeom prst="rect">
            <a:avLst/>
          </a:prstGeom>
        </p:spPr>
      </p:pic>
      <p:pic>
        <p:nvPicPr>
          <p:cNvPr id="39" name="Image 3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04344" y="3935501"/>
            <a:ext cx="975620" cy="975620"/>
          </a:xfrm>
          <a:prstGeom prst="rect">
            <a:avLst/>
          </a:prstGeom>
        </p:spPr>
      </p:pic>
      <p:sp>
        <p:nvSpPr>
          <p:cNvPr id="43" name="Espace réservé du texte 36"/>
          <p:cNvSpPr txBox="1">
            <a:spLocks/>
          </p:cNvSpPr>
          <p:nvPr/>
        </p:nvSpPr>
        <p:spPr>
          <a:xfrm>
            <a:off x="9153877" y="5037882"/>
            <a:ext cx="1276554" cy="640175"/>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600" dirty="0"/>
              <a:t>Jusqu’à</a:t>
            </a:r>
          </a:p>
          <a:p>
            <a:pPr algn="ctr">
              <a:spcBef>
                <a:spcPts val="0"/>
              </a:spcBef>
            </a:pPr>
            <a:r>
              <a:rPr lang="fr-FR" sz="1600" dirty="0">
                <a:solidFill>
                  <a:srgbClr val="FF6600"/>
                </a:solidFill>
              </a:rPr>
              <a:t>24 dons </a:t>
            </a:r>
            <a:r>
              <a:rPr lang="fr-FR" sz="1600" dirty="0"/>
              <a:t>/ an </a:t>
            </a:r>
          </a:p>
        </p:txBody>
      </p:sp>
      <p:cxnSp>
        <p:nvCxnSpPr>
          <p:cNvPr id="45" name="Straight Connector 121">
            <a:extLst>
              <a:ext uri="{FF2B5EF4-FFF2-40B4-BE49-F238E27FC236}">
                <a16:creationId xmlns:a16="http://schemas.microsoft.com/office/drawing/2014/main" id="{AB5D68B4-15C5-4119-9CB0-9DBE8B8A835E}"/>
              </a:ext>
            </a:extLst>
          </p:cNvPr>
          <p:cNvCxnSpPr>
            <a:cxnSpLocks/>
          </p:cNvCxnSpPr>
          <p:nvPr/>
        </p:nvCxnSpPr>
        <p:spPr>
          <a:xfrm>
            <a:off x="10528042" y="5054160"/>
            <a:ext cx="0" cy="1175017"/>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pic>
        <p:nvPicPr>
          <p:cNvPr id="46" name="Image 4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4515" y="3962180"/>
            <a:ext cx="901249" cy="901249"/>
          </a:xfrm>
          <a:prstGeom prst="rect">
            <a:avLst/>
          </a:prstGeom>
        </p:spPr>
      </p:pic>
      <p:pic>
        <p:nvPicPr>
          <p:cNvPr id="51" name="Image 5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32224" y="3965158"/>
            <a:ext cx="895294" cy="895294"/>
          </a:xfrm>
          <a:prstGeom prst="rect">
            <a:avLst/>
          </a:prstGeom>
        </p:spPr>
      </p:pic>
      <p:pic>
        <p:nvPicPr>
          <p:cNvPr id="52" name="Image 5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54241" y="3789040"/>
            <a:ext cx="1268542" cy="1268542"/>
          </a:xfrm>
          <a:prstGeom prst="rect">
            <a:avLst/>
          </a:prstGeom>
        </p:spPr>
      </p:pic>
      <p:sp>
        <p:nvSpPr>
          <p:cNvPr id="53" name="Espace réservé du texte 36"/>
          <p:cNvSpPr txBox="1">
            <a:spLocks/>
          </p:cNvSpPr>
          <p:nvPr/>
        </p:nvSpPr>
        <p:spPr>
          <a:xfrm>
            <a:off x="10580086" y="5029486"/>
            <a:ext cx="1276554" cy="1280351"/>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pPr>
            <a:r>
              <a:rPr lang="fr-FR" sz="1600" dirty="0"/>
              <a:t>uniquement en </a:t>
            </a:r>
            <a:r>
              <a:rPr lang="fr-FR" sz="1600" dirty="0">
                <a:solidFill>
                  <a:srgbClr val="FF6600"/>
                </a:solidFill>
              </a:rPr>
              <a:t>maison</a:t>
            </a:r>
          </a:p>
          <a:p>
            <a:pPr algn="ctr">
              <a:spcBef>
                <a:spcPts val="0"/>
              </a:spcBef>
            </a:pPr>
            <a:r>
              <a:rPr lang="fr-FR" sz="1600" dirty="0">
                <a:solidFill>
                  <a:srgbClr val="FF6600"/>
                </a:solidFill>
              </a:rPr>
              <a:t>du don</a:t>
            </a:r>
          </a:p>
          <a:p>
            <a:pPr algn="ctr">
              <a:spcBef>
                <a:spcPts val="0"/>
              </a:spcBef>
            </a:pPr>
            <a:endParaRPr lang="fr-FR" sz="1600" dirty="0"/>
          </a:p>
        </p:txBody>
      </p:sp>
      <p:sp>
        <p:nvSpPr>
          <p:cNvPr id="29" name="Espace réservé du texte 36"/>
          <p:cNvSpPr txBox="1">
            <a:spLocks/>
          </p:cNvSpPr>
          <p:nvPr/>
        </p:nvSpPr>
        <p:spPr>
          <a:xfrm>
            <a:off x="477193" y="6082242"/>
            <a:ext cx="1416468" cy="45518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Etre muni(e) d’une </a:t>
            </a:r>
            <a:r>
              <a:rPr lang="fr-FR" sz="1200" dirty="0">
                <a:solidFill>
                  <a:srgbClr val="FF6600"/>
                </a:solidFill>
              </a:rPr>
              <a:t>pièce d’identité</a:t>
            </a:r>
          </a:p>
        </p:txBody>
      </p:sp>
    </p:spTree>
    <p:extLst>
      <p:ext uri="{BB962C8B-B14F-4D97-AF65-F5344CB8AC3E}">
        <p14:creationId xmlns:p14="http://schemas.microsoft.com/office/powerpoint/2010/main" val="3302196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695400" y="184961"/>
            <a:ext cx="4752528" cy="1325563"/>
          </a:xfrm>
        </p:spPr>
        <p:txBody>
          <a:bodyPr>
            <a:normAutofit/>
          </a:bodyPr>
          <a:lstStyle/>
          <a:p>
            <a:r>
              <a:rPr lang="fr-FR" sz="3600" dirty="0"/>
              <a:t>Le don de sang</a:t>
            </a:r>
          </a:p>
        </p:txBody>
      </p:sp>
      <p:sp>
        <p:nvSpPr>
          <p:cNvPr id="6" name="Espace réservé du contenu 2"/>
          <p:cNvSpPr txBox="1">
            <a:spLocks/>
          </p:cNvSpPr>
          <p:nvPr/>
        </p:nvSpPr>
        <p:spPr>
          <a:xfrm>
            <a:off x="3172963" y="416922"/>
            <a:ext cx="5103104"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7200" b="1" dirty="0">
                <a:solidFill>
                  <a:srgbClr val="DF2C26"/>
                </a:solidFill>
                <a:latin typeface="Kalista Script" pitchFamily="50" charset="0"/>
              </a:rPr>
              <a:t>en pratique </a:t>
            </a:r>
          </a:p>
        </p:txBody>
      </p:sp>
      <p:cxnSp>
        <p:nvCxnSpPr>
          <p:cNvPr id="10" name="Straight Connector 81">
            <a:extLst>
              <a:ext uri="{FF2B5EF4-FFF2-40B4-BE49-F238E27FC236}">
                <a16:creationId xmlns:a16="http://schemas.microsoft.com/office/drawing/2014/main" id="{0BCAA7CC-1319-4138-B159-90AF7D03C249}"/>
              </a:ext>
            </a:extLst>
          </p:cNvPr>
          <p:cNvCxnSpPr>
            <a:cxnSpLocks/>
          </p:cNvCxnSpPr>
          <p:nvPr/>
        </p:nvCxnSpPr>
        <p:spPr>
          <a:xfrm>
            <a:off x="1857795" y="2272648"/>
            <a:ext cx="0" cy="1381399"/>
          </a:xfrm>
          <a:prstGeom prst="line">
            <a:avLst/>
          </a:prstGeom>
          <a:ln w="19050">
            <a:solidFill>
              <a:srgbClr val="009DE0">
                <a:alpha val="50000"/>
              </a:srgbClr>
            </a:solidFill>
          </a:ln>
        </p:spPr>
        <p:style>
          <a:lnRef idx="1">
            <a:schemeClr val="accent1"/>
          </a:lnRef>
          <a:fillRef idx="0">
            <a:schemeClr val="accent1"/>
          </a:fillRef>
          <a:effectRef idx="0">
            <a:schemeClr val="accent1"/>
          </a:effectRef>
          <a:fontRef idx="minor">
            <a:schemeClr val="tx1"/>
          </a:fontRef>
        </p:style>
      </p:cxnSp>
      <p:sp>
        <p:nvSpPr>
          <p:cNvPr id="15" name="Espace réservé du texte 36"/>
          <p:cNvSpPr txBox="1">
            <a:spLocks/>
          </p:cNvSpPr>
          <p:nvPr/>
        </p:nvSpPr>
        <p:spPr>
          <a:xfrm>
            <a:off x="571947" y="2977714"/>
            <a:ext cx="1215401" cy="45518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Être âgé(e) de</a:t>
            </a:r>
          </a:p>
          <a:p>
            <a:pPr algn="ctr">
              <a:spcBef>
                <a:spcPts val="0"/>
              </a:spcBef>
            </a:pPr>
            <a:r>
              <a:rPr lang="fr-FR" sz="1200" dirty="0">
                <a:solidFill>
                  <a:srgbClr val="C00000"/>
                </a:solidFill>
              </a:rPr>
              <a:t>18 </a:t>
            </a:r>
            <a:r>
              <a:rPr lang="fr-FR" sz="1200" dirty="0"/>
              <a:t>à </a:t>
            </a:r>
            <a:r>
              <a:rPr lang="fr-FR" sz="1200" dirty="0">
                <a:solidFill>
                  <a:srgbClr val="C00000"/>
                </a:solidFill>
              </a:rPr>
              <a:t>70 ans</a:t>
            </a:r>
          </a:p>
        </p:txBody>
      </p:sp>
      <p:sp>
        <p:nvSpPr>
          <p:cNvPr id="16" name="Espace réservé du texte 36"/>
          <p:cNvSpPr txBox="1">
            <a:spLocks/>
          </p:cNvSpPr>
          <p:nvPr/>
        </p:nvSpPr>
        <p:spPr>
          <a:xfrm>
            <a:off x="7774044" y="2971728"/>
            <a:ext cx="1184799" cy="695255"/>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Prévoir</a:t>
            </a:r>
          </a:p>
          <a:p>
            <a:pPr algn="ctr">
              <a:spcBef>
                <a:spcPts val="0"/>
              </a:spcBef>
            </a:pPr>
            <a:r>
              <a:rPr lang="fr-FR" sz="1200" dirty="0">
                <a:solidFill>
                  <a:srgbClr val="C00000"/>
                </a:solidFill>
              </a:rPr>
              <a:t>1 heure</a:t>
            </a:r>
          </a:p>
          <a:p>
            <a:pPr algn="ctr">
              <a:spcBef>
                <a:spcPts val="0"/>
              </a:spcBef>
            </a:pPr>
            <a:r>
              <a:rPr lang="fr-FR" sz="1200" dirty="0"/>
              <a:t>de son temps</a:t>
            </a:r>
            <a:endParaRPr lang="fr-FR" sz="1200" dirty="0">
              <a:solidFill>
                <a:srgbClr val="FF6600"/>
              </a:solidFill>
            </a:endParaRPr>
          </a:p>
        </p:txBody>
      </p:sp>
      <p:sp>
        <p:nvSpPr>
          <p:cNvPr id="17" name="Espace réservé du texte 36"/>
          <p:cNvSpPr txBox="1">
            <a:spLocks/>
          </p:cNvSpPr>
          <p:nvPr/>
        </p:nvSpPr>
        <p:spPr>
          <a:xfrm>
            <a:off x="3063075" y="2977714"/>
            <a:ext cx="1277006" cy="45518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Peser au moins </a:t>
            </a:r>
            <a:r>
              <a:rPr lang="fr-FR" sz="1200" dirty="0">
                <a:solidFill>
                  <a:srgbClr val="C00000"/>
                </a:solidFill>
              </a:rPr>
              <a:t>50 kg</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2499" y="2132856"/>
            <a:ext cx="846417" cy="911733"/>
          </a:xfrm>
          <a:prstGeom prst="rect">
            <a:avLst/>
          </a:prstGeom>
        </p:spPr>
      </p:pic>
      <p:pic>
        <p:nvPicPr>
          <p:cNvPr id="24" name="Imag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8617" y="2296397"/>
            <a:ext cx="662395" cy="662395"/>
          </a:xfrm>
          <a:prstGeom prst="rect">
            <a:avLst/>
          </a:prstGeom>
          <a:solidFill>
            <a:schemeClr val="bg1"/>
          </a:solidFill>
        </p:spPr>
      </p:pic>
      <p:pic>
        <p:nvPicPr>
          <p:cNvPr id="26" name="Imag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1047" y="2235554"/>
            <a:ext cx="677199" cy="677199"/>
          </a:xfrm>
          <a:prstGeom prst="rect">
            <a:avLst/>
          </a:prstGeom>
        </p:spPr>
      </p:pic>
      <p:sp>
        <p:nvSpPr>
          <p:cNvPr id="28" name="Espace réservé du texte 36"/>
          <p:cNvSpPr txBox="1">
            <a:spLocks/>
          </p:cNvSpPr>
          <p:nvPr/>
        </p:nvSpPr>
        <p:spPr>
          <a:xfrm>
            <a:off x="6139942" y="2970526"/>
            <a:ext cx="1612242" cy="695255"/>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Avoir </a:t>
            </a:r>
            <a:r>
              <a:rPr lang="fr-FR" sz="1200" dirty="0">
                <a:solidFill>
                  <a:srgbClr val="C00000"/>
                </a:solidFill>
              </a:rPr>
              <a:t>mangé</a:t>
            </a:r>
            <a:r>
              <a:rPr lang="fr-FR" sz="1200" dirty="0"/>
              <a:t> et bien </a:t>
            </a:r>
            <a:r>
              <a:rPr lang="fr-FR" sz="1200" dirty="0">
                <a:solidFill>
                  <a:srgbClr val="C00000"/>
                </a:solidFill>
              </a:rPr>
              <a:t>s’hydrater</a:t>
            </a:r>
            <a:r>
              <a:rPr lang="fr-FR" sz="1200" dirty="0">
                <a:solidFill>
                  <a:srgbClr val="DF2C26"/>
                </a:solidFill>
              </a:rPr>
              <a:t> </a:t>
            </a:r>
            <a:r>
              <a:rPr lang="fr-FR" sz="1200" dirty="0"/>
              <a:t>avant</a:t>
            </a:r>
          </a:p>
          <a:p>
            <a:pPr algn="ctr">
              <a:spcBef>
                <a:spcPts val="0"/>
              </a:spcBef>
            </a:pPr>
            <a:r>
              <a:rPr lang="fr-FR" sz="1200" dirty="0"/>
              <a:t> le don</a:t>
            </a:r>
          </a:p>
        </p:txBody>
      </p:sp>
      <p:pic>
        <p:nvPicPr>
          <p:cNvPr id="46" name="Image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6289" y="2222706"/>
            <a:ext cx="740739" cy="740739"/>
          </a:xfrm>
          <a:prstGeom prst="rect">
            <a:avLst/>
          </a:prstGeom>
        </p:spPr>
      </p:pic>
      <p:pic>
        <p:nvPicPr>
          <p:cNvPr id="51" name="Image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30677" y="2284936"/>
            <a:ext cx="688780" cy="688780"/>
          </a:xfrm>
          <a:prstGeom prst="rect">
            <a:avLst/>
          </a:prstGeom>
        </p:spPr>
      </p:pic>
      <p:sp>
        <p:nvSpPr>
          <p:cNvPr id="29" name="Espace réservé du texte 36"/>
          <p:cNvSpPr txBox="1">
            <a:spLocks/>
          </p:cNvSpPr>
          <p:nvPr/>
        </p:nvSpPr>
        <p:spPr>
          <a:xfrm>
            <a:off x="4546424" y="3007662"/>
            <a:ext cx="1416468" cy="45518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Être muni(e) d’une </a:t>
            </a:r>
            <a:r>
              <a:rPr lang="fr-FR" sz="1200" dirty="0">
                <a:solidFill>
                  <a:srgbClr val="C00000"/>
                </a:solidFill>
              </a:rPr>
              <a:t>pièce d’identité</a:t>
            </a:r>
          </a:p>
        </p:txBody>
      </p:sp>
      <p:cxnSp>
        <p:nvCxnSpPr>
          <p:cNvPr id="32" name="Straight Connector 81">
            <a:extLst>
              <a:ext uri="{FF2B5EF4-FFF2-40B4-BE49-F238E27FC236}">
                <a16:creationId xmlns:a16="http://schemas.microsoft.com/office/drawing/2014/main" id="{53C14814-7C23-432C-A96A-63D3566F5D47}"/>
              </a:ext>
            </a:extLst>
          </p:cNvPr>
          <p:cNvCxnSpPr>
            <a:cxnSpLocks/>
          </p:cNvCxnSpPr>
          <p:nvPr/>
        </p:nvCxnSpPr>
        <p:spPr>
          <a:xfrm>
            <a:off x="2999656" y="2303995"/>
            <a:ext cx="924" cy="1354705"/>
          </a:xfrm>
          <a:prstGeom prst="line">
            <a:avLst/>
          </a:prstGeom>
          <a:ln w="19050">
            <a:solidFill>
              <a:srgbClr val="009DE0">
                <a:alpha val="50000"/>
              </a:srgbClr>
            </a:solidFill>
          </a:ln>
        </p:spPr>
        <p:style>
          <a:lnRef idx="1">
            <a:schemeClr val="accent1"/>
          </a:lnRef>
          <a:fillRef idx="0">
            <a:schemeClr val="accent1"/>
          </a:fillRef>
          <a:effectRef idx="0">
            <a:schemeClr val="accent1"/>
          </a:effectRef>
          <a:fontRef idx="minor">
            <a:schemeClr val="tx1"/>
          </a:fontRef>
        </p:style>
      </p:cxnSp>
      <p:cxnSp>
        <p:nvCxnSpPr>
          <p:cNvPr id="33" name="Straight Connector 81">
            <a:extLst>
              <a:ext uri="{FF2B5EF4-FFF2-40B4-BE49-F238E27FC236}">
                <a16:creationId xmlns:a16="http://schemas.microsoft.com/office/drawing/2014/main" id="{49862D59-8440-44A2-BB73-774505AB72AE}"/>
              </a:ext>
            </a:extLst>
          </p:cNvPr>
          <p:cNvCxnSpPr>
            <a:cxnSpLocks/>
          </p:cNvCxnSpPr>
          <p:nvPr/>
        </p:nvCxnSpPr>
        <p:spPr>
          <a:xfrm>
            <a:off x="4416489" y="2324330"/>
            <a:ext cx="0" cy="1366663"/>
          </a:xfrm>
          <a:prstGeom prst="line">
            <a:avLst/>
          </a:prstGeom>
          <a:ln w="19050">
            <a:solidFill>
              <a:srgbClr val="009DE0">
                <a:alpha val="50000"/>
              </a:srgbClr>
            </a:solidFill>
          </a:ln>
        </p:spPr>
        <p:style>
          <a:lnRef idx="1">
            <a:schemeClr val="accent1"/>
          </a:lnRef>
          <a:fillRef idx="0">
            <a:schemeClr val="accent1"/>
          </a:fillRef>
          <a:effectRef idx="0">
            <a:schemeClr val="accent1"/>
          </a:effectRef>
          <a:fontRef idx="minor">
            <a:schemeClr val="tx1"/>
          </a:fontRef>
        </p:style>
      </p:cxnSp>
      <p:sp>
        <p:nvSpPr>
          <p:cNvPr id="35" name="Espace réservé du texte 36">
            <a:extLst>
              <a:ext uri="{FF2B5EF4-FFF2-40B4-BE49-F238E27FC236}">
                <a16:creationId xmlns:a16="http://schemas.microsoft.com/office/drawing/2014/main" id="{49DB87BD-4F42-49CE-9A93-17A4911661EE}"/>
              </a:ext>
            </a:extLst>
          </p:cNvPr>
          <p:cNvSpPr txBox="1">
            <a:spLocks/>
          </p:cNvSpPr>
          <p:nvPr/>
        </p:nvSpPr>
        <p:spPr>
          <a:xfrm>
            <a:off x="1905868" y="2963245"/>
            <a:ext cx="1028746" cy="455189"/>
          </a:xfrm>
          <a:prstGeom prst="rect">
            <a:avLst/>
          </a:prstGeom>
        </p:spPr>
        <p:txBody>
          <a:bodyPr vert="horz" wrap="square" lIns="36000" tIns="0" rIns="36000" bIns="0" rtlCol="0">
            <a:spAutoFit/>
          </a:bodyPr>
          <a:lstStyle>
            <a:lvl1pPr marL="0" indent="0" algn="l" defTabSz="914400" rtl="0" eaLnBrk="1" latinLnBrk="0" hangingPunct="1">
              <a:lnSpc>
                <a:spcPct val="130000"/>
              </a:lnSpc>
              <a:spcBef>
                <a:spcPts val="1800"/>
              </a:spcBef>
              <a:buFontTx/>
              <a:buNone/>
              <a:defRPr sz="1400" b="1" kern="1200">
                <a:solidFill>
                  <a:schemeClr val="tx2"/>
                </a:solidFill>
                <a:latin typeface="+mn-lt"/>
                <a:ea typeface="+mn-ea"/>
                <a:cs typeface="+mn-cs"/>
              </a:defRPr>
            </a:lvl1pPr>
            <a:lvl2pPr marL="0" indent="0" algn="l" defTabSz="914400" rtl="0" eaLnBrk="1" latinLnBrk="0" hangingPunct="1">
              <a:lnSpc>
                <a:spcPct val="130000"/>
              </a:lnSpc>
              <a:spcBef>
                <a:spcPts val="600"/>
              </a:spcBef>
              <a:buClr>
                <a:schemeClr val="accent1"/>
              </a:buClr>
              <a:buFontTx/>
              <a:buNone/>
              <a:defRPr sz="1600" b="0" kern="1200">
                <a:solidFill>
                  <a:schemeClr val="tx2"/>
                </a:solidFill>
                <a:latin typeface="+mn-lt"/>
                <a:ea typeface="+mn-ea"/>
                <a:cs typeface="+mn-cs"/>
              </a:defRPr>
            </a:lvl2pPr>
            <a:lvl3pPr marL="360000" indent="-180000" algn="l" defTabSz="914400" rtl="0" eaLnBrk="1" latinLnBrk="0" hangingPunct="1">
              <a:lnSpc>
                <a:spcPct val="100000"/>
              </a:lnSpc>
              <a:spcBef>
                <a:spcPts val="600"/>
              </a:spcBef>
              <a:buClr>
                <a:schemeClr val="accent1"/>
              </a:buClr>
              <a:buFont typeface="Symbol" panose="05050102010706020507" pitchFamily="18" charset="2"/>
              <a:buChar char="·"/>
              <a:defRPr sz="1600" b="0" kern="1200">
                <a:solidFill>
                  <a:schemeClr val="tx2"/>
                </a:solidFill>
                <a:latin typeface="+mn-lt"/>
                <a:ea typeface="+mn-ea"/>
                <a:cs typeface="+mn-cs"/>
              </a:defRPr>
            </a:lvl3pPr>
            <a:lvl4pPr marL="0" indent="0" algn="l" defTabSz="914400" rtl="0" eaLnBrk="1" latinLnBrk="0" hangingPunct="1">
              <a:lnSpc>
                <a:spcPct val="100000"/>
              </a:lnSpc>
              <a:spcBef>
                <a:spcPts val="600"/>
              </a:spcBef>
              <a:buFontTx/>
              <a:buNone/>
              <a:defRPr sz="1400" b="1" kern="1200">
                <a:solidFill>
                  <a:schemeClr val="tx2"/>
                </a:solidFill>
                <a:latin typeface="+mn-lt"/>
                <a:ea typeface="+mn-ea"/>
                <a:cs typeface="+mn-cs"/>
              </a:defRPr>
            </a:lvl4pPr>
            <a:lvl5pPr marL="0" indent="0" algn="l" defTabSz="914400" rtl="0" eaLnBrk="1" latinLnBrk="0" hangingPunct="1">
              <a:lnSpc>
                <a:spcPct val="100000"/>
              </a:lnSpc>
              <a:spcBef>
                <a:spcPts val="600"/>
              </a:spcBef>
              <a:buFontTx/>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fr-FR" sz="1200" dirty="0"/>
              <a:t>Être en </a:t>
            </a:r>
            <a:r>
              <a:rPr lang="fr-FR" sz="1200" dirty="0">
                <a:solidFill>
                  <a:srgbClr val="DF2C26"/>
                </a:solidFill>
              </a:rPr>
              <a:t>bonne santé</a:t>
            </a:r>
          </a:p>
        </p:txBody>
      </p:sp>
      <p:cxnSp>
        <p:nvCxnSpPr>
          <p:cNvPr id="36" name="Straight Connector 81">
            <a:extLst>
              <a:ext uri="{FF2B5EF4-FFF2-40B4-BE49-F238E27FC236}">
                <a16:creationId xmlns:a16="http://schemas.microsoft.com/office/drawing/2014/main" id="{35E80482-78A4-4D6B-855C-001774B9D29C}"/>
              </a:ext>
            </a:extLst>
          </p:cNvPr>
          <p:cNvCxnSpPr>
            <a:cxnSpLocks/>
          </p:cNvCxnSpPr>
          <p:nvPr/>
        </p:nvCxnSpPr>
        <p:spPr>
          <a:xfrm flipH="1">
            <a:off x="6076102" y="2358744"/>
            <a:ext cx="8954" cy="1353298"/>
          </a:xfrm>
          <a:prstGeom prst="line">
            <a:avLst/>
          </a:prstGeom>
          <a:ln w="19050">
            <a:solidFill>
              <a:srgbClr val="009DE0">
                <a:alpha val="50000"/>
              </a:srgbClr>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3F9E780E-AC7D-456A-9F8E-59AA3030327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28061" y="2284936"/>
            <a:ext cx="633959" cy="633959"/>
          </a:xfrm>
          <a:prstGeom prst="rect">
            <a:avLst/>
          </a:prstGeom>
        </p:spPr>
      </p:pic>
      <p:cxnSp>
        <p:nvCxnSpPr>
          <p:cNvPr id="40" name="Straight Connector 81">
            <a:extLst>
              <a:ext uri="{FF2B5EF4-FFF2-40B4-BE49-F238E27FC236}">
                <a16:creationId xmlns:a16="http://schemas.microsoft.com/office/drawing/2014/main" id="{D24F9ECF-ED2A-42FB-B104-DD33F3DC6710}"/>
              </a:ext>
            </a:extLst>
          </p:cNvPr>
          <p:cNvCxnSpPr>
            <a:cxnSpLocks/>
          </p:cNvCxnSpPr>
          <p:nvPr/>
        </p:nvCxnSpPr>
        <p:spPr>
          <a:xfrm>
            <a:off x="7752184" y="2325990"/>
            <a:ext cx="0" cy="1386052"/>
          </a:xfrm>
          <a:prstGeom prst="line">
            <a:avLst/>
          </a:prstGeom>
          <a:ln w="19050">
            <a:solidFill>
              <a:srgbClr val="009DE0">
                <a:alpha val="5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3854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4F569E-6687-3CD7-8656-7EACDB39D2AD}"/>
              </a:ext>
            </a:extLst>
          </p:cNvPr>
          <p:cNvSpPr>
            <a:spLocks noGrp="1"/>
          </p:cNvSpPr>
          <p:nvPr>
            <p:ph type="title"/>
          </p:nvPr>
        </p:nvSpPr>
        <p:spPr>
          <a:xfrm>
            <a:off x="5412644" y="3566092"/>
            <a:ext cx="6480000" cy="1138773"/>
          </a:xfrm>
        </p:spPr>
        <p:txBody>
          <a:bodyPr/>
          <a:lstStyle/>
          <a:p>
            <a:r>
              <a:rPr lang="fr-FR" dirty="0"/>
              <a:t>L’ETABLISSEMENT Français DU SANG</a:t>
            </a:r>
          </a:p>
        </p:txBody>
      </p:sp>
      <p:sp>
        <p:nvSpPr>
          <p:cNvPr id="5" name="Espace réservé du texte 4">
            <a:extLst>
              <a:ext uri="{FF2B5EF4-FFF2-40B4-BE49-F238E27FC236}">
                <a16:creationId xmlns:a16="http://schemas.microsoft.com/office/drawing/2014/main" id="{7190D65A-D229-13BA-B822-283F6AE143C7}"/>
              </a:ext>
            </a:extLst>
          </p:cNvPr>
          <p:cNvSpPr>
            <a:spLocks noGrp="1"/>
          </p:cNvSpPr>
          <p:nvPr>
            <p:ph type="body" sz="quarter" idx="13"/>
          </p:nvPr>
        </p:nvSpPr>
        <p:spPr>
          <a:xfrm>
            <a:off x="5412644" y="5101186"/>
            <a:ext cx="6480000" cy="923330"/>
          </a:xfrm>
        </p:spPr>
        <p:txBody>
          <a:bodyPr/>
          <a:lstStyle/>
          <a:p>
            <a:r>
              <a:rPr lang="fr-FR" sz="6000" b="1" dirty="0">
                <a:solidFill>
                  <a:schemeClr val="accent1"/>
                </a:solidFill>
                <a:latin typeface="Kalista Script" pitchFamily="50" charset="0"/>
              </a:rPr>
              <a:t>Présentation</a:t>
            </a:r>
            <a:endParaRPr lang="fr-FR" b="1" dirty="0">
              <a:solidFill>
                <a:schemeClr val="accent1"/>
              </a:solidFill>
              <a:latin typeface="Kalista Script" pitchFamily="50" charset="0"/>
            </a:endParaRPr>
          </a:p>
        </p:txBody>
      </p:sp>
      <p:sp>
        <p:nvSpPr>
          <p:cNvPr id="6" name="Espace réservé du texte 5">
            <a:extLst>
              <a:ext uri="{FF2B5EF4-FFF2-40B4-BE49-F238E27FC236}">
                <a16:creationId xmlns:a16="http://schemas.microsoft.com/office/drawing/2014/main" id="{B3B13D86-186C-D63C-FF04-95C99A66F456}"/>
              </a:ext>
            </a:extLst>
          </p:cNvPr>
          <p:cNvSpPr>
            <a:spLocks noGrp="1"/>
          </p:cNvSpPr>
          <p:nvPr>
            <p:ph type="body" sz="quarter" idx="14"/>
          </p:nvPr>
        </p:nvSpPr>
        <p:spPr>
          <a:xfrm>
            <a:off x="1631503" y="4036419"/>
            <a:ext cx="2496445" cy="2092881"/>
          </a:xfrm>
        </p:spPr>
        <p:txBody>
          <a:bodyPr/>
          <a:lstStyle/>
          <a:p>
            <a:r>
              <a:rPr lang="fr-FR" dirty="0"/>
              <a:t>01</a:t>
            </a:r>
          </a:p>
        </p:txBody>
      </p:sp>
    </p:spTree>
    <p:extLst>
      <p:ext uri="{BB962C8B-B14F-4D97-AF65-F5344CB8AC3E}">
        <p14:creationId xmlns:p14="http://schemas.microsoft.com/office/powerpoint/2010/main" val="3701937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695400" y="184961"/>
            <a:ext cx="10515600" cy="1325563"/>
          </a:xfrm>
        </p:spPr>
        <p:txBody>
          <a:bodyPr>
            <a:normAutofit/>
          </a:bodyPr>
          <a:lstStyle/>
          <a:p>
            <a:r>
              <a:rPr lang="fr-FR" sz="4800" dirty="0"/>
              <a:t>Le don de plasma</a:t>
            </a:r>
          </a:p>
        </p:txBody>
      </p:sp>
      <p:sp>
        <p:nvSpPr>
          <p:cNvPr id="6" name="Espace réservé du contenu 2"/>
          <p:cNvSpPr txBox="1">
            <a:spLocks/>
          </p:cNvSpPr>
          <p:nvPr/>
        </p:nvSpPr>
        <p:spPr>
          <a:xfrm>
            <a:off x="867284" y="1308027"/>
            <a:ext cx="5103104"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9600" b="1" dirty="0">
                <a:solidFill>
                  <a:srgbClr val="FF6600"/>
                </a:solidFill>
                <a:latin typeface="Kalista Script" pitchFamily="50" charset="0"/>
              </a:rPr>
              <a:t>en vidéo </a:t>
            </a: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04018" y="1628800"/>
            <a:ext cx="2594880" cy="38884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ZoneTexte 7"/>
          <p:cNvSpPr txBox="1"/>
          <p:nvPr/>
        </p:nvSpPr>
        <p:spPr>
          <a:xfrm>
            <a:off x="1631504" y="3759635"/>
            <a:ext cx="5184576" cy="553998"/>
          </a:xfrm>
          <a:prstGeom prst="rect">
            <a:avLst/>
          </a:prstGeom>
          <a:noFill/>
        </p:spPr>
        <p:txBody>
          <a:bodyPr wrap="square" lIns="36000" tIns="0" rIns="36000" bIns="0" rtlCol="0">
            <a:spAutoFit/>
          </a:bodyPr>
          <a:lstStyle/>
          <a:p>
            <a:pPr algn="ctr"/>
            <a:r>
              <a:rPr lang="fr-FR" sz="3600" dirty="0">
                <a:solidFill>
                  <a:schemeClr val="accent2">
                    <a:lumMod val="60000"/>
                    <a:lumOff val="40000"/>
                  </a:schemeClr>
                </a:solidFill>
                <a:hlinkClick r:id="rId3"/>
              </a:rPr>
              <a:t>Le don de plasma</a:t>
            </a:r>
            <a:endParaRPr lang="fr-FR" sz="3600" dirty="0">
              <a:solidFill>
                <a:schemeClr val="accent2">
                  <a:lumMod val="60000"/>
                  <a:lumOff val="40000"/>
                </a:schemeClr>
              </a:solidFill>
            </a:endParaRPr>
          </a:p>
        </p:txBody>
      </p:sp>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5877" y="3501008"/>
            <a:ext cx="1071253" cy="1071253"/>
          </a:xfrm>
          <a:prstGeom prst="rect">
            <a:avLst/>
          </a:prstGeom>
        </p:spPr>
      </p:pic>
      <p:sp>
        <p:nvSpPr>
          <p:cNvPr id="14" name="Rectangle 13"/>
          <p:cNvSpPr/>
          <p:nvPr/>
        </p:nvSpPr>
        <p:spPr>
          <a:xfrm>
            <a:off x="1095876" y="4667722"/>
            <a:ext cx="6944339" cy="461665"/>
          </a:xfrm>
          <a:prstGeom prst="rect">
            <a:avLst/>
          </a:prstGeom>
        </p:spPr>
        <p:txBody>
          <a:bodyPr wrap="square">
            <a:spAutoFit/>
          </a:bodyPr>
          <a:lstStyle/>
          <a:p>
            <a:r>
              <a:rPr lang="fr-FR" sz="2400" dirty="0">
                <a:solidFill>
                  <a:srgbClr val="FF6600"/>
                </a:solidFill>
              </a:rPr>
              <a:t>https://www.youtube.com/watch?v=B1KlR_VxIOc</a:t>
            </a:r>
          </a:p>
        </p:txBody>
      </p:sp>
    </p:spTree>
    <p:extLst>
      <p:ext uri="{BB962C8B-B14F-4D97-AF65-F5344CB8AC3E}">
        <p14:creationId xmlns:p14="http://schemas.microsoft.com/office/powerpoint/2010/main" val="10613642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5375920" y="4990527"/>
            <a:ext cx="6480000" cy="1138773"/>
          </a:xfrm>
        </p:spPr>
        <p:txBody>
          <a:bodyPr/>
          <a:lstStyle/>
          <a:p>
            <a:r>
              <a:rPr lang="fr-FR" dirty="0"/>
              <a:t>Comment parler du don de plasma</a:t>
            </a:r>
          </a:p>
        </p:txBody>
      </p:sp>
      <p:sp>
        <p:nvSpPr>
          <p:cNvPr id="7" name="Espace réservé du texte 6"/>
          <p:cNvSpPr>
            <a:spLocks noGrp="1"/>
          </p:cNvSpPr>
          <p:nvPr>
            <p:ph type="body" sz="quarter" idx="14"/>
          </p:nvPr>
        </p:nvSpPr>
        <p:spPr>
          <a:xfrm>
            <a:off x="1631503" y="4036419"/>
            <a:ext cx="2496445" cy="2092881"/>
          </a:xfrm>
        </p:spPr>
        <p:txBody>
          <a:bodyPr/>
          <a:lstStyle/>
          <a:p>
            <a:r>
              <a:rPr lang="fr-FR" dirty="0"/>
              <a:t>05</a:t>
            </a:r>
          </a:p>
        </p:txBody>
      </p:sp>
    </p:spTree>
    <p:extLst>
      <p:ext uri="{BB962C8B-B14F-4D97-AF65-F5344CB8AC3E}">
        <p14:creationId xmlns:p14="http://schemas.microsoft.com/office/powerpoint/2010/main" val="4155683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04397" y="570748"/>
            <a:ext cx="9900000" cy="677108"/>
          </a:xfrm>
        </p:spPr>
        <p:txBody>
          <a:bodyPr/>
          <a:lstStyle/>
          <a:p>
            <a:r>
              <a:rPr lang="fr-FR" sz="4400" dirty="0"/>
              <a:t>MOBILISATEURS</a:t>
            </a:r>
          </a:p>
        </p:txBody>
      </p:sp>
      <p:sp>
        <p:nvSpPr>
          <p:cNvPr id="7" name="Espace réservé du texte 6">
            <a:extLst>
              <a:ext uri="{FF2B5EF4-FFF2-40B4-BE49-F238E27FC236}">
                <a16:creationId xmlns:a16="http://schemas.microsoft.com/office/drawing/2014/main" id="{09C1A4B1-F53E-40DB-B5ED-92DA28FB9430}"/>
              </a:ext>
            </a:extLst>
          </p:cNvPr>
          <p:cNvSpPr txBox="1">
            <a:spLocks noGrp="1"/>
          </p:cNvSpPr>
          <p:nvPr>
            <p:ph type="body" sz="quarter" idx="13"/>
          </p:nvPr>
        </p:nvSpPr>
        <p:spPr>
          <a:xfrm>
            <a:off x="704397" y="1868660"/>
            <a:ext cx="11013286" cy="433144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just">
              <a:lnSpc>
                <a:spcPct val="90000"/>
              </a:lnSpc>
              <a:spcBef>
                <a:spcPts val="1000"/>
              </a:spcBef>
              <a:buClr>
                <a:schemeClr val="accent1"/>
              </a:buClr>
              <a:buFont typeface="Arial"/>
              <a:buChar char="•"/>
            </a:pPr>
            <a:r>
              <a:rPr lang="fr-FR" sz="2000" b="0" dirty="0">
                <a:ea typeface="+mn-lt"/>
                <a:cs typeface="Poppins SemiBold" panose="00000700000000000000" pitchFamily="2" charset="0"/>
              </a:rPr>
              <a:t>Etre dynamiques, avenants</a:t>
            </a:r>
            <a:r>
              <a:rPr lang="fr-FR" sz="2000" b="0" dirty="0">
                <a:ea typeface="+mn-lt"/>
                <a:cs typeface="Poppins Light" panose="00000400000000000000" pitchFamily="2" charset="0"/>
              </a:rPr>
              <a:t> pour parler du don de plasma</a:t>
            </a:r>
          </a:p>
          <a:p>
            <a:pPr marL="285750" indent="-285750" algn="just">
              <a:lnSpc>
                <a:spcPct val="90000"/>
              </a:lnSpc>
              <a:spcBef>
                <a:spcPts val="1000"/>
              </a:spcBef>
              <a:buClr>
                <a:schemeClr val="accent1"/>
              </a:buClr>
              <a:buFont typeface="Arial"/>
              <a:buChar char="•"/>
            </a:pPr>
            <a:r>
              <a:rPr lang="fr-FR" sz="2000" b="0" dirty="0">
                <a:ea typeface="+mn-lt"/>
                <a:cs typeface="Poppins Light" panose="00000400000000000000" pitchFamily="2" charset="0"/>
              </a:rPr>
              <a:t>Votre regard, vos gestes, votre attitude sont aussi importants que vos mots pour </a:t>
            </a:r>
            <a:r>
              <a:rPr lang="fr-FR" sz="2000" b="0" dirty="0">
                <a:ea typeface="+mn-lt"/>
                <a:cs typeface="Poppins SemiBold" panose="00000700000000000000" pitchFamily="2" charset="0"/>
              </a:rPr>
              <a:t>susciter de l'intérêt et de la motivation à agir</a:t>
            </a:r>
            <a:endParaRPr lang="en-US" sz="2000" b="0" dirty="0">
              <a:ea typeface="+mn-lt"/>
              <a:cs typeface="Poppins SemiBold" panose="00000700000000000000" pitchFamily="2" charset="0"/>
            </a:endParaRPr>
          </a:p>
          <a:p>
            <a:pPr marL="285750" indent="-285750" algn="just">
              <a:lnSpc>
                <a:spcPct val="90000"/>
              </a:lnSpc>
              <a:spcBef>
                <a:spcPts val="1000"/>
              </a:spcBef>
              <a:buClr>
                <a:schemeClr val="accent1"/>
              </a:buClr>
              <a:buFont typeface="Arial"/>
              <a:buChar char="•"/>
            </a:pPr>
            <a:r>
              <a:rPr lang="fr-FR" sz="2000" b="0" dirty="0">
                <a:ea typeface="+mn-lt"/>
                <a:cs typeface="Poppins Light" panose="00000400000000000000" pitchFamily="2" charset="0"/>
              </a:rPr>
              <a:t>Savoir accepter les refus sans juger, et avoir l'humilité parfois de dire "je ne sais pas" et diriger vers l’EFS</a:t>
            </a:r>
            <a:endParaRPr lang="en-US" sz="2000" b="0" dirty="0">
              <a:ea typeface="+mn-lt"/>
              <a:cs typeface="Poppins Light" panose="00000400000000000000" pitchFamily="2" charset="0"/>
            </a:endParaRPr>
          </a:p>
          <a:p>
            <a:pPr marL="285750" indent="-285750" algn="just">
              <a:lnSpc>
                <a:spcPct val="90000"/>
              </a:lnSpc>
              <a:spcBef>
                <a:spcPts val="1000"/>
              </a:spcBef>
              <a:buClr>
                <a:schemeClr val="accent1"/>
              </a:buClr>
              <a:buFont typeface="Arial"/>
              <a:buChar char="•"/>
            </a:pPr>
            <a:r>
              <a:rPr lang="fr-FR" sz="2000" b="0" dirty="0">
                <a:ea typeface="+mn-lt"/>
                <a:cs typeface="Poppins SemiBold" panose="00000700000000000000" pitchFamily="2" charset="0"/>
              </a:rPr>
              <a:t>Avoir une grande capacité d'adaptation</a:t>
            </a:r>
            <a:r>
              <a:rPr lang="fr-FR" sz="2000" b="0" dirty="0">
                <a:ea typeface="+mn-lt"/>
                <a:cs typeface="Poppins Light" panose="00000400000000000000" pitchFamily="2" charset="0"/>
              </a:rPr>
              <a:t>, et savoir prendre des initiatives dans le respect des limites qui vous sont explicitement données</a:t>
            </a:r>
            <a:endParaRPr lang="en-US" sz="2000" b="0" dirty="0">
              <a:ea typeface="+mn-lt"/>
              <a:cs typeface="Poppins Light" panose="00000400000000000000" pitchFamily="2" charset="0"/>
            </a:endParaRPr>
          </a:p>
          <a:p>
            <a:pPr marL="285750" indent="-285750" algn="just">
              <a:lnSpc>
                <a:spcPct val="90000"/>
              </a:lnSpc>
              <a:spcBef>
                <a:spcPts val="1000"/>
              </a:spcBef>
              <a:buClr>
                <a:schemeClr val="accent1"/>
              </a:buClr>
              <a:buFont typeface="Arial"/>
              <a:buChar char="•"/>
            </a:pPr>
            <a:r>
              <a:rPr lang="fr-FR" sz="2000" b="0" dirty="0">
                <a:ea typeface="+mn-lt"/>
                <a:cs typeface="Poppins Light" panose="00000400000000000000" pitchFamily="2" charset="0"/>
              </a:rPr>
              <a:t>Etre volontaire et s’engager à remplir pleinement la mission pour atteindre les objectifs</a:t>
            </a:r>
          </a:p>
          <a:p>
            <a:pPr marL="285750" indent="-285750" algn="just">
              <a:lnSpc>
                <a:spcPct val="90000"/>
              </a:lnSpc>
              <a:spcBef>
                <a:spcPts val="1000"/>
              </a:spcBef>
              <a:buClr>
                <a:schemeClr val="accent1"/>
              </a:buClr>
              <a:buFont typeface="Arial"/>
              <a:buChar char="•"/>
            </a:pPr>
            <a:r>
              <a:rPr lang="fr-FR" sz="2000" b="0" dirty="0">
                <a:ea typeface="+mn-lt"/>
                <a:cs typeface="Poppins Light" panose="00000400000000000000" pitchFamily="2" charset="0"/>
              </a:rPr>
              <a:t>En toute circonstance, vous devez être conscients que la tenue que vous portez vous rend responsables de l'image de l'institution EFS et de la cause du don de sang et de plasma. V</a:t>
            </a:r>
            <a:r>
              <a:rPr lang="fr-FR" sz="2000" b="0" dirty="0">
                <a:ea typeface="+mn-lt"/>
                <a:cs typeface="Poppins SemiBold" panose="00000700000000000000" pitchFamily="2" charset="0"/>
              </a:rPr>
              <a:t>otre comportement se doit d'être exemplaire.</a:t>
            </a:r>
            <a:endParaRPr lang="en-US" sz="2000" b="0" dirty="0">
              <a:ea typeface="+mn-lt"/>
              <a:cs typeface="Poppins SemiBold" panose="00000700000000000000" pitchFamily="2" charset="0"/>
            </a:endParaRPr>
          </a:p>
          <a:p>
            <a:pPr algn="l"/>
            <a:endParaRPr lang="fr-FR" dirty="0">
              <a:cs typeface="Calibri"/>
            </a:endParaRPr>
          </a:p>
        </p:txBody>
      </p:sp>
      <p:sp>
        <p:nvSpPr>
          <p:cNvPr id="8" name="Espace réservé du contenu 2"/>
          <p:cNvSpPr txBox="1">
            <a:spLocks/>
          </p:cNvSpPr>
          <p:nvPr/>
        </p:nvSpPr>
        <p:spPr>
          <a:xfrm>
            <a:off x="5519936" y="375192"/>
            <a:ext cx="5878247"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8000" b="1" dirty="0">
                <a:solidFill>
                  <a:srgbClr val="DF2C26"/>
                </a:solidFill>
                <a:latin typeface="Kalista Script" pitchFamily="50" charset="0"/>
              </a:rPr>
              <a:t>votre posture</a:t>
            </a:r>
          </a:p>
        </p:txBody>
      </p:sp>
    </p:spTree>
    <p:extLst>
      <p:ext uri="{BB962C8B-B14F-4D97-AF65-F5344CB8AC3E}">
        <p14:creationId xmlns:p14="http://schemas.microsoft.com/office/powerpoint/2010/main" val="3863224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04397" y="601525"/>
            <a:ext cx="9900000" cy="615553"/>
          </a:xfrm>
        </p:spPr>
        <p:txBody>
          <a:bodyPr/>
          <a:lstStyle/>
          <a:p>
            <a:r>
              <a:rPr lang="fr-FR" sz="4000" dirty="0"/>
              <a:t>MOBILISATEURS</a:t>
            </a:r>
            <a:endParaRPr lang="fr-FR" sz="4400" dirty="0"/>
          </a:p>
        </p:txBody>
      </p:sp>
      <p:sp>
        <p:nvSpPr>
          <p:cNvPr id="8" name="Espace réservé du contenu 2"/>
          <p:cNvSpPr txBox="1">
            <a:spLocks/>
          </p:cNvSpPr>
          <p:nvPr/>
        </p:nvSpPr>
        <p:spPr>
          <a:xfrm>
            <a:off x="5028428" y="467536"/>
            <a:ext cx="7116244"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6600" b="1" dirty="0">
                <a:solidFill>
                  <a:srgbClr val="DF2C26"/>
                </a:solidFill>
                <a:latin typeface="Kalista Script" pitchFamily="50" charset="0"/>
              </a:rPr>
              <a:t>votre expertise en face à face </a:t>
            </a:r>
          </a:p>
        </p:txBody>
      </p:sp>
      <p:sp>
        <p:nvSpPr>
          <p:cNvPr id="13" name="Espace réservé du contenu 2">
            <a:extLst>
              <a:ext uri="{FF2B5EF4-FFF2-40B4-BE49-F238E27FC236}">
                <a16:creationId xmlns:a16="http://schemas.microsoft.com/office/drawing/2014/main" id="{70E8734C-6874-419B-9F21-629733609264}"/>
              </a:ext>
            </a:extLst>
          </p:cNvPr>
          <p:cNvSpPr txBox="1">
            <a:spLocks/>
          </p:cNvSpPr>
          <p:nvPr/>
        </p:nvSpPr>
        <p:spPr bwMode="auto">
          <a:xfrm>
            <a:off x="696529" y="2132856"/>
            <a:ext cx="11042401" cy="3312098"/>
          </a:xfrm>
          <a:prstGeom prst="rect">
            <a:avLst/>
          </a:prstGeom>
          <a:noFill/>
          <a:effectLst>
            <a:outerShdw blurRad="165100" dist="50800" dir="5400000" algn="ctr" rotWithShape="0">
              <a:srgbClr val="000000">
                <a:alpha val="15000"/>
              </a:srgbClr>
            </a:outerShdw>
          </a:effectLst>
        </p:spPr>
        <p:txBody>
          <a:bodyPr vert="horz" lIns="91440" tIns="45720" rIns="91440" bIns="45720" rtlCol="0" anchor="ctr" anchorCtr="0">
            <a:noAutofit/>
          </a:bodyPr>
          <a:lstStyle>
            <a:defPPr>
              <a:defRPr lang="fr-FR"/>
            </a:defPPr>
            <a:lvl1pPr marR="0" lvl="0" indent="0" algn="ctr" fontAlgn="auto">
              <a:lnSpc>
                <a:spcPct val="120000"/>
              </a:lnSpc>
              <a:spcBef>
                <a:spcPts val="0"/>
              </a:spcBef>
              <a:spcAft>
                <a:spcPts val="500"/>
              </a:spcAft>
              <a:buClr>
                <a:srgbClr val="004721"/>
              </a:buClr>
              <a:buSzTx/>
              <a:buFont typeface="Arial" panose="020B0604020202020204" pitchFamily="34" charset="0"/>
              <a:buNone/>
              <a:tabLst/>
              <a:defRPr kumimoji="0" sz="1100" b="1" i="0" u="none" strike="noStrike" cap="none" spc="0" normalizeH="0" baseline="0">
                <a:ln>
                  <a:noFill/>
                </a:ln>
                <a:solidFill>
                  <a:srgbClr val="75A9D4"/>
                </a:solidFill>
                <a:effectLst/>
                <a:uLnTx/>
                <a:uFillTx/>
                <a:latin typeface="Poppins SemiBold" pitchFamily="2" charset="77"/>
                <a:cs typeface="Poppins SemiBold" pitchFamily="2" charset="77"/>
              </a:defRPr>
            </a:lvl1pPr>
            <a:lvl2pPr marL="685800" indent="-15081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2pPr>
            <a:lvl3pPr marL="1143000" indent="-157163">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3pPr>
            <a:lvl4pPr marL="1600200" indent="-161925">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4pPr>
            <a:lvl5pPr marL="2057400" indent="-177800">
              <a:lnSpc>
                <a:spcPct val="90000"/>
              </a:lnSpc>
              <a:spcBef>
                <a:spcPts val="500"/>
              </a:spcBef>
              <a:buFont typeface="Arial" panose="020B0604020202020204" pitchFamily="34" charset="0"/>
              <a:buChar char="•"/>
              <a:defRPr sz="1300">
                <a:latin typeface="Poppins" panose="00000500000000000000" pitchFamily="2" charset="0"/>
                <a:cs typeface="Poppins" panose="00000500000000000000" pitchFamily="2"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1450" indent="-171450" algn="l">
              <a:buClr>
                <a:schemeClr val="accent1"/>
              </a:buClr>
              <a:buFont typeface="Arial" panose="020B0604020202020204" pitchFamily="34" charset="0"/>
              <a:buChar char="•"/>
            </a:pPr>
            <a:r>
              <a:rPr lang="fr-FR" sz="2000" b="0" dirty="0">
                <a:solidFill>
                  <a:schemeClr val="tx2"/>
                </a:solidFill>
                <a:latin typeface="+mn-lt"/>
                <a:ea typeface="+mn-lt"/>
                <a:cs typeface="Poppins Light" panose="00000400000000000000" pitchFamily="2" charset="0"/>
              </a:rPr>
              <a:t>Votre fonction de mobilisateur : informer, motiver, accompagner dans l’action</a:t>
            </a:r>
          </a:p>
          <a:p>
            <a:pPr marL="171450" indent="-171450" algn="l">
              <a:buClr>
                <a:schemeClr val="accent1"/>
              </a:buClr>
              <a:buFont typeface="Arial" panose="020B0604020202020204" pitchFamily="34" charset="0"/>
              <a:buChar char="•"/>
            </a:pPr>
            <a:r>
              <a:rPr lang="fr-FR" sz="2000" b="0" dirty="0">
                <a:solidFill>
                  <a:schemeClr val="tx2"/>
                </a:solidFill>
                <a:latin typeface="+mn-lt"/>
                <a:ea typeface="+mn-lt"/>
                <a:cs typeface="Poppins Light" panose="00000400000000000000" pitchFamily="2" charset="0"/>
              </a:rPr>
              <a:t>Incarner la cause : communication non-verbale et para-verbale</a:t>
            </a:r>
          </a:p>
          <a:p>
            <a:pPr marL="171450" indent="-171450" algn="l">
              <a:buClr>
                <a:schemeClr val="accent1"/>
              </a:buClr>
              <a:buFont typeface="Arial" panose="020B0604020202020204" pitchFamily="34" charset="0"/>
              <a:buChar char="•"/>
            </a:pPr>
            <a:r>
              <a:rPr lang="fr-FR" sz="2000" b="0" dirty="0">
                <a:solidFill>
                  <a:schemeClr val="tx2"/>
                </a:solidFill>
                <a:latin typeface="+mn-lt"/>
                <a:ea typeface="+mn-lt"/>
                <a:cs typeface="Poppins Light" panose="00000400000000000000" pitchFamily="2" charset="0"/>
              </a:rPr>
              <a:t>Rythmer une rencontre, animer un dialogue : écouter, échanger, motiver</a:t>
            </a:r>
          </a:p>
          <a:p>
            <a:pPr marL="171450" indent="-171450" algn="l">
              <a:buClr>
                <a:schemeClr val="accent1"/>
              </a:buClr>
              <a:buFont typeface="Arial" panose="020B0604020202020204" pitchFamily="34" charset="0"/>
              <a:buChar char="•"/>
            </a:pPr>
            <a:r>
              <a:rPr lang="fr-FR" sz="2000" b="0" dirty="0">
                <a:solidFill>
                  <a:schemeClr val="tx2"/>
                </a:solidFill>
                <a:latin typeface="+mn-lt"/>
                <a:ea typeface="+mn-lt"/>
                <a:cs typeface="Poppins Light" panose="00000400000000000000" pitchFamily="2" charset="0"/>
              </a:rPr>
              <a:t>Susciter l’intérêt des passants, valider l’intérêt </a:t>
            </a:r>
          </a:p>
          <a:p>
            <a:pPr marL="171450" indent="-171450" algn="l">
              <a:buClr>
                <a:schemeClr val="accent1"/>
              </a:buClr>
              <a:buFont typeface="Arial" panose="020B0604020202020204" pitchFamily="34" charset="0"/>
              <a:buChar char="•"/>
            </a:pPr>
            <a:r>
              <a:rPr lang="fr-FR" sz="2000" b="0" dirty="0">
                <a:solidFill>
                  <a:schemeClr val="tx2"/>
                </a:solidFill>
                <a:latin typeface="+mn-lt"/>
                <a:ea typeface="+mn-lt"/>
                <a:cs typeface="Poppins Light" panose="00000400000000000000" pitchFamily="2" charset="0"/>
              </a:rPr>
              <a:t>Objectifs et résultats, se donner les moyens de réussir la mission</a:t>
            </a:r>
          </a:p>
        </p:txBody>
      </p:sp>
    </p:spTree>
    <p:extLst>
      <p:ext uri="{BB962C8B-B14F-4D97-AF65-F5344CB8AC3E}">
        <p14:creationId xmlns:p14="http://schemas.microsoft.com/office/powerpoint/2010/main" val="35561905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40193"/>
          <a:stretch/>
        </p:blipFill>
        <p:spPr>
          <a:xfrm>
            <a:off x="6960096" y="2132856"/>
            <a:ext cx="3535873" cy="4176464"/>
          </a:xfrm>
          <a:prstGeom prst="rect">
            <a:avLst/>
          </a:prstGeom>
        </p:spPr>
      </p:pic>
      <p:pic>
        <p:nvPicPr>
          <p:cNvPr id="4" name="Image 3"/>
          <p:cNvPicPr>
            <a:picLocks noChangeAspect="1"/>
          </p:cNvPicPr>
          <p:nvPr/>
        </p:nvPicPr>
        <p:blipFill>
          <a:blip r:embed="rId3"/>
          <a:stretch>
            <a:fillRect/>
          </a:stretch>
        </p:blipFill>
        <p:spPr>
          <a:xfrm>
            <a:off x="6960096" y="861681"/>
            <a:ext cx="3356080" cy="1390221"/>
          </a:xfrm>
          <a:prstGeom prst="rect">
            <a:avLst/>
          </a:prstGeom>
        </p:spPr>
      </p:pic>
      <p:pic>
        <p:nvPicPr>
          <p:cNvPr id="7" name="Image 6"/>
          <p:cNvPicPr>
            <a:picLocks noChangeAspect="1"/>
          </p:cNvPicPr>
          <p:nvPr/>
        </p:nvPicPr>
        <p:blipFill rotWithShape="1">
          <a:blip r:embed="rId4"/>
          <a:srcRect l="47814"/>
          <a:stretch/>
        </p:blipFill>
        <p:spPr>
          <a:xfrm>
            <a:off x="801876" y="1576581"/>
            <a:ext cx="3550679" cy="4896544"/>
          </a:xfrm>
          <a:prstGeom prst="rect">
            <a:avLst/>
          </a:prstGeom>
        </p:spPr>
      </p:pic>
      <p:sp>
        <p:nvSpPr>
          <p:cNvPr id="8" name="Titre 1"/>
          <p:cNvSpPr>
            <a:spLocks noGrp="1"/>
          </p:cNvSpPr>
          <p:nvPr>
            <p:ph type="title"/>
          </p:nvPr>
        </p:nvSpPr>
        <p:spPr>
          <a:xfrm>
            <a:off x="704397" y="601525"/>
            <a:ext cx="3231363" cy="615553"/>
          </a:xfrm>
        </p:spPr>
        <p:txBody>
          <a:bodyPr/>
          <a:lstStyle/>
          <a:p>
            <a:r>
              <a:rPr lang="fr-FR" sz="4000" dirty="0"/>
              <a:t>Un discours </a:t>
            </a:r>
            <a:endParaRPr lang="fr-FR" sz="4400" dirty="0"/>
          </a:p>
        </p:txBody>
      </p:sp>
      <p:sp>
        <p:nvSpPr>
          <p:cNvPr id="9" name="Espace réservé du contenu 2"/>
          <p:cNvSpPr txBox="1">
            <a:spLocks/>
          </p:cNvSpPr>
          <p:nvPr/>
        </p:nvSpPr>
        <p:spPr>
          <a:xfrm>
            <a:off x="3935760" y="467536"/>
            <a:ext cx="1872208"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FF6600"/>
                </a:solidFill>
                <a:latin typeface="Kalista Script" pitchFamily="50" charset="0"/>
              </a:rPr>
              <a:t>simple</a:t>
            </a:r>
          </a:p>
        </p:txBody>
      </p:sp>
    </p:spTree>
    <p:extLst>
      <p:ext uri="{BB962C8B-B14F-4D97-AF65-F5344CB8AC3E}">
        <p14:creationId xmlns:p14="http://schemas.microsoft.com/office/powerpoint/2010/main" val="974749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srcRect t="19074"/>
          <a:stretch/>
        </p:blipFill>
        <p:spPr>
          <a:xfrm>
            <a:off x="844429" y="1556792"/>
            <a:ext cx="4541386" cy="4392488"/>
          </a:xfrm>
          <a:prstGeom prst="rect">
            <a:avLst/>
          </a:prstGeom>
        </p:spPr>
      </p:pic>
      <p:pic>
        <p:nvPicPr>
          <p:cNvPr id="3" name="Image 2"/>
          <p:cNvPicPr>
            <a:picLocks noChangeAspect="1"/>
          </p:cNvPicPr>
          <p:nvPr/>
        </p:nvPicPr>
        <p:blipFill>
          <a:blip r:embed="rId3"/>
          <a:stretch>
            <a:fillRect/>
          </a:stretch>
        </p:blipFill>
        <p:spPr>
          <a:xfrm>
            <a:off x="5591944" y="2060848"/>
            <a:ext cx="4978988" cy="3744416"/>
          </a:xfrm>
          <a:prstGeom prst="rect">
            <a:avLst/>
          </a:prstGeom>
        </p:spPr>
      </p:pic>
      <p:sp>
        <p:nvSpPr>
          <p:cNvPr id="7" name="Titre 1"/>
          <p:cNvSpPr>
            <a:spLocks noGrp="1"/>
          </p:cNvSpPr>
          <p:nvPr>
            <p:ph type="title"/>
          </p:nvPr>
        </p:nvSpPr>
        <p:spPr>
          <a:xfrm>
            <a:off x="623393" y="538651"/>
            <a:ext cx="3384376" cy="615553"/>
          </a:xfrm>
        </p:spPr>
        <p:txBody>
          <a:bodyPr/>
          <a:lstStyle/>
          <a:p>
            <a:r>
              <a:rPr lang="fr-FR" sz="4000" dirty="0"/>
              <a:t>Vous hésitez</a:t>
            </a:r>
            <a:endParaRPr lang="fr-FR" sz="4400" dirty="0"/>
          </a:p>
        </p:txBody>
      </p:sp>
      <p:sp>
        <p:nvSpPr>
          <p:cNvPr id="8" name="Espace réservé du contenu 2"/>
          <p:cNvSpPr txBox="1">
            <a:spLocks/>
          </p:cNvSpPr>
          <p:nvPr/>
        </p:nvSpPr>
        <p:spPr>
          <a:xfrm>
            <a:off x="3935760" y="404662"/>
            <a:ext cx="6192688"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FF6600"/>
                </a:solidFill>
                <a:latin typeface="Kalista Script" pitchFamily="50" charset="0"/>
              </a:rPr>
              <a:t>à franchir le pas ?</a:t>
            </a:r>
          </a:p>
        </p:txBody>
      </p:sp>
    </p:spTree>
    <p:extLst>
      <p:ext uri="{BB962C8B-B14F-4D97-AF65-F5344CB8AC3E}">
        <p14:creationId xmlns:p14="http://schemas.microsoft.com/office/powerpoint/2010/main" val="281988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66587" y="350599"/>
            <a:ext cx="5743575" cy="1438275"/>
          </a:xfrm>
          <a:prstGeom prst="rect">
            <a:avLst/>
          </a:prstGeom>
        </p:spPr>
      </p:pic>
      <p:pic>
        <p:nvPicPr>
          <p:cNvPr id="3" name="Image 2"/>
          <p:cNvPicPr>
            <a:picLocks noChangeAspect="1"/>
          </p:cNvPicPr>
          <p:nvPr/>
        </p:nvPicPr>
        <p:blipFill>
          <a:blip r:embed="rId3"/>
          <a:stretch>
            <a:fillRect/>
          </a:stretch>
        </p:blipFill>
        <p:spPr>
          <a:xfrm>
            <a:off x="6456040" y="393238"/>
            <a:ext cx="5551509" cy="2832403"/>
          </a:xfrm>
          <a:prstGeom prst="rect">
            <a:avLst/>
          </a:prstGeom>
        </p:spPr>
      </p:pic>
      <p:pic>
        <p:nvPicPr>
          <p:cNvPr id="6" name="Image 5"/>
          <p:cNvPicPr>
            <a:picLocks noChangeAspect="1"/>
          </p:cNvPicPr>
          <p:nvPr/>
        </p:nvPicPr>
        <p:blipFill>
          <a:blip r:embed="rId4"/>
          <a:stretch>
            <a:fillRect/>
          </a:stretch>
        </p:blipFill>
        <p:spPr>
          <a:xfrm>
            <a:off x="6456040" y="3576277"/>
            <a:ext cx="5551509" cy="3096344"/>
          </a:xfrm>
          <a:prstGeom prst="rect">
            <a:avLst/>
          </a:prstGeom>
        </p:spPr>
      </p:pic>
      <p:pic>
        <p:nvPicPr>
          <p:cNvPr id="7" name="Image 6"/>
          <p:cNvPicPr>
            <a:picLocks noChangeAspect="1"/>
          </p:cNvPicPr>
          <p:nvPr/>
        </p:nvPicPr>
        <p:blipFill>
          <a:blip r:embed="rId5"/>
          <a:stretch>
            <a:fillRect/>
          </a:stretch>
        </p:blipFill>
        <p:spPr>
          <a:xfrm>
            <a:off x="166587" y="2081968"/>
            <a:ext cx="5934243" cy="4580494"/>
          </a:xfrm>
          <a:prstGeom prst="rect">
            <a:avLst/>
          </a:prstGeom>
        </p:spPr>
      </p:pic>
    </p:spTree>
    <p:extLst>
      <p:ext uri="{BB962C8B-B14F-4D97-AF65-F5344CB8AC3E}">
        <p14:creationId xmlns:p14="http://schemas.microsoft.com/office/powerpoint/2010/main" val="1640253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623392" y="230875"/>
            <a:ext cx="7416823" cy="1231106"/>
          </a:xfrm>
        </p:spPr>
        <p:txBody>
          <a:bodyPr/>
          <a:lstStyle/>
          <a:p>
            <a:r>
              <a:rPr lang="fr-FR" sz="4000" dirty="0"/>
              <a:t>La personne est d’accord </a:t>
            </a:r>
            <a:endParaRPr lang="fr-FR" sz="4400" dirty="0"/>
          </a:p>
        </p:txBody>
      </p:sp>
      <p:sp>
        <p:nvSpPr>
          <p:cNvPr id="7" name="Espace réservé du contenu 2"/>
          <p:cNvSpPr txBox="1">
            <a:spLocks/>
          </p:cNvSpPr>
          <p:nvPr/>
        </p:nvSpPr>
        <p:spPr>
          <a:xfrm>
            <a:off x="4425668" y="1129913"/>
            <a:ext cx="7200800"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FF6600"/>
                </a:solidFill>
                <a:latin typeface="Kalista Script" pitchFamily="50" charset="0"/>
              </a:rPr>
              <a:t>pour donner son plasma ...</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424" y="2276872"/>
            <a:ext cx="6083634" cy="4275252"/>
          </a:xfrm>
          <a:prstGeom prst="rect">
            <a:avLst/>
          </a:prstGeom>
        </p:spPr>
      </p:pic>
      <p:pic>
        <p:nvPicPr>
          <p:cNvPr id="8" name="Image 7"/>
          <p:cNvPicPr>
            <a:picLocks noChangeAspect="1"/>
          </p:cNvPicPr>
          <p:nvPr/>
        </p:nvPicPr>
        <p:blipFill>
          <a:blip r:embed="rId3">
            <a:duotone>
              <a:prstClr val="black"/>
              <a:srgbClr val="FF6600">
                <a:tint val="45000"/>
                <a:satMod val="400000"/>
              </a:srgbClr>
            </a:duotone>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a:xfrm>
            <a:off x="8256240" y="2852936"/>
            <a:ext cx="2286521" cy="2286521"/>
          </a:xfrm>
          <a:prstGeom prst="rect">
            <a:avLst/>
          </a:prstGeom>
        </p:spPr>
      </p:pic>
    </p:spTree>
    <p:extLst>
      <p:ext uri="{BB962C8B-B14F-4D97-AF65-F5344CB8AC3E}">
        <p14:creationId xmlns:p14="http://schemas.microsoft.com/office/powerpoint/2010/main" val="3212481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623392" y="230875"/>
            <a:ext cx="2592288" cy="1231106"/>
          </a:xfrm>
        </p:spPr>
        <p:txBody>
          <a:bodyPr/>
          <a:lstStyle/>
          <a:p>
            <a:r>
              <a:rPr lang="fr-FR" sz="4000" dirty="0"/>
              <a:t>Zoom sur </a:t>
            </a:r>
            <a:endParaRPr lang="fr-FR" sz="4400" dirty="0"/>
          </a:p>
        </p:txBody>
      </p:sp>
      <p:sp>
        <p:nvSpPr>
          <p:cNvPr id="7" name="Espace réservé du contenu 2"/>
          <p:cNvSpPr txBox="1">
            <a:spLocks/>
          </p:cNvSpPr>
          <p:nvPr/>
        </p:nvSpPr>
        <p:spPr>
          <a:xfrm>
            <a:off x="623392" y="1451008"/>
            <a:ext cx="2174388"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FF6600"/>
                </a:solidFill>
                <a:latin typeface="Kalista Script" pitchFamily="50" charset="0"/>
              </a:rPr>
              <a:t>Lyon</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5760" y="116632"/>
            <a:ext cx="4682864" cy="6612345"/>
          </a:xfrm>
          <a:prstGeom prst="rect">
            <a:avLst/>
          </a:prstGeom>
        </p:spPr>
      </p:pic>
    </p:spTree>
    <p:extLst>
      <p:ext uri="{BB962C8B-B14F-4D97-AF65-F5344CB8AC3E}">
        <p14:creationId xmlns:p14="http://schemas.microsoft.com/office/powerpoint/2010/main" val="840205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623392" y="507875"/>
            <a:ext cx="10081120" cy="677108"/>
          </a:xfrm>
        </p:spPr>
        <p:txBody>
          <a:bodyPr/>
          <a:lstStyle/>
          <a:p>
            <a:r>
              <a:rPr lang="fr-FR" sz="4400" dirty="0"/>
              <a:t>Notre foire aux questions</a:t>
            </a:r>
          </a:p>
        </p:txBody>
      </p:sp>
      <p:sp>
        <p:nvSpPr>
          <p:cNvPr id="8" name="Espace réservé du contenu 2"/>
          <p:cNvSpPr txBox="1">
            <a:spLocks/>
          </p:cNvSpPr>
          <p:nvPr/>
        </p:nvSpPr>
        <p:spPr>
          <a:xfrm>
            <a:off x="4812122" y="2996952"/>
            <a:ext cx="5436604" cy="8835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13800" b="1" dirty="0">
                <a:solidFill>
                  <a:srgbClr val="FF6600"/>
                </a:solidFill>
                <a:latin typeface="Kalista Script" pitchFamily="50" charset="0"/>
                <a:hlinkClick r:id="rId2"/>
              </a:rPr>
              <a:t>FAQ</a:t>
            </a:r>
            <a:endParaRPr lang="fr-FR" sz="13800" b="1" dirty="0">
              <a:solidFill>
                <a:srgbClr val="FF6600"/>
              </a:solidFill>
              <a:latin typeface="Kalista Script" pitchFamily="50" charset="0"/>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92" y="2060848"/>
            <a:ext cx="3168352" cy="3168352"/>
          </a:xfrm>
          <a:prstGeom prst="rect">
            <a:avLst/>
          </a:prstGeom>
        </p:spPr>
      </p:pic>
      <p:sp>
        <p:nvSpPr>
          <p:cNvPr id="5" name="Rectangle 4"/>
          <p:cNvSpPr/>
          <p:nvPr/>
        </p:nvSpPr>
        <p:spPr>
          <a:xfrm>
            <a:off x="4799856" y="4869160"/>
            <a:ext cx="6263253" cy="584775"/>
          </a:xfrm>
          <a:prstGeom prst="rect">
            <a:avLst/>
          </a:prstGeom>
        </p:spPr>
        <p:txBody>
          <a:bodyPr wrap="none">
            <a:spAutoFit/>
          </a:bodyPr>
          <a:lstStyle/>
          <a:p>
            <a:r>
              <a:rPr lang="fr-FR" sz="3200" dirty="0">
                <a:solidFill>
                  <a:schemeClr val="tx2"/>
                </a:solidFill>
              </a:rPr>
              <a:t>https://dondesang.efs.sante.fr/faq</a:t>
            </a:r>
          </a:p>
        </p:txBody>
      </p:sp>
    </p:spTree>
    <p:extLst>
      <p:ext uri="{BB962C8B-B14F-4D97-AF65-F5344CB8AC3E}">
        <p14:creationId xmlns:p14="http://schemas.microsoft.com/office/powerpoint/2010/main" val="856389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AEA5B74E-0A17-45F0-3FDF-A4F17ECEC903}"/>
              </a:ext>
            </a:extLst>
          </p:cNvPr>
          <p:cNvSpPr>
            <a:spLocks noGrp="1"/>
          </p:cNvSpPr>
          <p:nvPr>
            <p:ph type="body" sz="quarter" idx="13"/>
          </p:nvPr>
        </p:nvSpPr>
        <p:spPr>
          <a:xfrm>
            <a:off x="469655" y="2090890"/>
            <a:ext cx="6580272" cy="811056"/>
          </a:xfrm>
        </p:spPr>
        <p:txBody>
          <a:bodyPr/>
          <a:lstStyle/>
          <a:p>
            <a:pPr algn="just"/>
            <a:r>
              <a:rPr lang="fr-FR" sz="1400" dirty="0"/>
              <a:t>Depuis le 1</a:t>
            </a:r>
            <a:r>
              <a:rPr lang="fr-FR" sz="1400" baseline="30000" dirty="0"/>
              <a:t>er</a:t>
            </a:r>
            <a:r>
              <a:rPr lang="fr-FR" sz="1400" dirty="0"/>
              <a:t> janvier 2000, l’EFS, établissement public sous la tutelle du ministère de la Santé, est l’opérateur civil unique de la transfusion en France.</a:t>
            </a:r>
          </a:p>
        </p:txBody>
      </p:sp>
      <p:sp>
        <p:nvSpPr>
          <p:cNvPr id="16" name="Espace réservé du texte 5"/>
          <p:cNvSpPr>
            <a:spLocks noGrp="1"/>
          </p:cNvSpPr>
          <p:nvPr>
            <p:ph type="body" sz="quarter" idx="14"/>
          </p:nvPr>
        </p:nvSpPr>
        <p:spPr>
          <a:xfrm>
            <a:off x="483985" y="1434679"/>
            <a:ext cx="6580272" cy="807913"/>
          </a:xfrm>
        </p:spPr>
        <p:txBody>
          <a:bodyPr/>
          <a:lstStyle/>
          <a:p>
            <a:r>
              <a:rPr lang="fr-FR" sz="1800" dirty="0"/>
              <a:t>Un acteur clef du système de santé au service des patients sur l’ensemble du territoire.</a:t>
            </a:r>
          </a:p>
          <a:p>
            <a:endParaRPr lang="fr-FR" dirty="0"/>
          </a:p>
        </p:txBody>
      </p:sp>
      <p:sp>
        <p:nvSpPr>
          <p:cNvPr id="7" name="Titre 7">
            <a:extLst>
              <a:ext uri="{FF2B5EF4-FFF2-40B4-BE49-F238E27FC236}">
                <a16:creationId xmlns:a16="http://schemas.microsoft.com/office/drawing/2014/main" id="{35CED631-3D16-23E3-ED9D-3F2952DCC451}"/>
              </a:ext>
            </a:extLst>
          </p:cNvPr>
          <p:cNvSpPr txBox="1">
            <a:spLocks/>
          </p:cNvSpPr>
          <p:nvPr/>
        </p:nvSpPr>
        <p:spPr>
          <a:xfrm>
            <a:off x="469655" y="206819"/>
            <a:ext cx="4291142" cy="861774"/>
          </a:xfrm>
          <a:prstGeom prst="rect">
            <a:avLst/>
          </a:prstGeom>
        </p:spPr>
        <p:txBody>
          <a:bodyPr vert="horz" wrap="square" lIns="36000" tIns="0" rIns="36000" bIns="0" rtlCol="0" anchor="ctr">
            <a:spAutoFit/>
          </a:bodyPr>
          <a:lst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a:lstStyle>
          <a:p>
            <a:r>
              <a:rPr lang="fr-FR" sz="2800" dirty="0">
                <a:solidFill>
                  <a:srgbClr val="002F6C"/>
                </a:solidFill>
                <a:latin typeface="Arial" panose="020B0604020202020204"/>
              </a:rPr>
              <a:t>NOUS SOMMES </a:t>
            </a:r>
            <a:br>
              <a:rPr lang="fr-FR" sz="2800" dirty="0">
                <a:solidFill>
                  <a:srgbClr val="002F6C"/>
                </a:solidFill>
                <a:latin typeface="Arial" panose="020B0604020202020204"/>
              </a:rPr>
            </a:br>
            <a:r>
              <a:rPr lang="fr-FR" sz="2800" dirty="0">
                <a:solidFill>
                  <a:srgbClr val="E30015"/>
                </a:solidFill>
                <a:latin typeface="Arial" panose="020B0604020202020204"/>
              </a:rPr>
              <a:t>LE SERVICE </a:t>
            </a:r>
            <a:r>
              <a:rPr lang="fr-FR" sz="2800" dirty="0">
                <a:solidFill>
                  <a:schemeClr val="accent1"/>
                </a:solidFill>
                <a:latin typeface="Arial" panose="020B0604020202020204"/>
              </a:rPr>
              <a:t>PUBLIC</a:t>
            </a:r>
            <a:r>
              <a:rPr lang="fr-FR" sz="2800" dirty="0">
                <a:solidFill>
                  <a:srgbClr val="E30015"/>
                </a:solidFill>
                <a:latin typeface="Arial" panose="020B0604020202020204"/>
              </a:rPr>
              <a:t> DU </a:t>
            </a:r>
            <a:endParaRPr lang="fr-FR" sz="2800" dirty="0">
              <a:solidFill>
                <a:srgbClr val="E30015"/>
              </a:solidFill>
              <a:latin typeface="Kalista Script" pitchFamily="50" charset="0"/>
            </a:endParaRPr>
          </a:p>
        </p:txBody>
      </p:sp>
      <p:sp>
        <p:nvSpPr>
          <p:cNvPr id="8" name="Rectangle 7"/>
          <p:cNvSpPr/>
          <p:nvPr/>
        </p:nvSpPr>
        <p:spPr>
          <a:xfrm>
            <a:off x="469655" y="1028048"/>
            <a:ext cx="2629246" cy="261610"/>
          </a:xfrm>
          <a:prstGeom prst="rect">
            <a:avLst/>
          </a:prstGeom>
        </p:spPr>
        <p:txBody>
          <a:bodyPr wrap="none">
            <a:spAutoFit/>
          </a:bodyPr>
          <a:lstStyle/>
          <a:p>
            <a:r>
              <a:rPr lang="fr-FR" sz="1100" i="1" dirty="0">
                <a:solidFill>
                  <a:srgbClr val="002060"/>
                </a:solidFill>
                <a:latin typeface="Arial" panose="020B0604020202020204"/>
              </a:rPr>
              <a:t>Sous la tutelle du ministère de la Santé</a:t>
            </a:r>
          </a:p>
        </p:txBody>
      </p:sp>
      <p:sp>
        <p:nvSpPr>
          <p:cNvPr id="14" name="Rectangle 13"/>
          <p:cNvSpPr/>
          <p:nvPr/>
        </p:nvSpPr>
        <p:spPr>
          <a:xfrm>
            <a:off x="483985" y="3140968"/>
            <a:ext cx="6580272" cy="3239348"/>
          </a:xfrm>
          <a:prstGeom prst="rect">
            <a:avLst/>
          </a:prstGeom>
          <a:ln w="12700">
            <a:solidFill>
              <a:schemeClr val="accent1">
                <a:lumMod val="20000"/>
                <a:lumOff val="80000"/>
              </a:schemeClr>
            </a:solidFill>
          </a:ln>
        </p:spPr>
        <p:txBody>
          <a:bodyPr wrap="square">
            <a:spAutoFit/>
          </a:bodyPr>
          <a:lstStyle/>
          <a:p>
            <a:pPr algn="just"/>
            <a:r>
              <a:rPr lang="fr-FR" sz="1600" b="1" dirty="0">
                <a:solidFill>
                  <a:srgbClr val="E30015"/>
                </a:solidFill>
                <a:latin typeface="Arial" panose="020B0604020202020204"/>
              </a:rPr>
              <a:t>NOS MISSIONS </a:t>
            </a:r>
          </a:p>
          <a:p>
            <a:pPr>
              <a:spcBef>
                <a:spcPts val="900"/>
              </a:spcBef>
            </a:pPr>
            <a:r>
              <a:rPr lang="fr-FR" i="1" dirty="0">
                <a:solidFill>
                  <a:srgbClr val="E30015"/>
                </a:solidFill>
                <a:latin typeface="Arial" panose="020B0604020202020204"/>
              </a:rPr>
              <a:t>● </a:t>
            </a:r>
            <a:r>
              <a:rPr lang="fr-FR" sz="1600" b="1" dirty="0">
                <a:solidFill>
                  <a:srgbClr val="002F6C"/>
                </a:solidFill>
                <a:latin typeface="Arial" panose="020B0604020202020204"/>
              </a:rPr>
              <a:t>Assurer</a:t>
            </a:r>
            <a:r>
              <a:rPr lang="fr-FR" sz="1600" dirty="0">
                <a:solidFill>
                  <a:srgbClr val="002F6C"/>
                </a:solidFill>
                <a:latin typeface="Arial" panose="020B0604020202020204"/>
              </a:rPr>
              <a:t> l’autosuffisance quantitative et qualitative en Produits Sanguins Labiles (PSL) sur l’ensemble du territoire (CGR, plaquettes, plasma thérapeutique). </a:t>
            </a:r>
          </a:p>
          <a:p>
            <a:pPr>
              <a:spcBef>
                <a:spcPts val="900"/>
              </a:spcBef>
            </a:pPr>
            <a:r>
              <a:rPr lang="fr-FR" sz="1600" i="1" dirty="0">
                <a:solidFill>
                  <a:srgbClr val="E30015"/>
                </a:solidFill>
                <a:latin typeface="Arial" panose="020B0604020202020204"/>
              </a:rPr>
              <a:t>● </a:t>
            </a:r>
            <a:r>
              <a:rPr lang="fr-FR" sz="1600" b="1" dirty="0">
                <a:solidFill>
                  <a:srgbClr val="002F6C"/>
                </a:solidFill>
                <a:latin typeface="Arial" panose="020B0604020202020204"/>
              </a:rPr>
              <a:t>Garantir</a:t>
            </a:r>
            <a:r>
              <a:rPr lang="fr-FR" sz="1600" dirty="0">
                <a:solidFill>
                  <a:srgbClr val="002F6C"/>
                </a:solidFill>
                <a:latin typeface="Arial" panose="020B0604020202020204"/>
              </a:rPr>
              <a:t> la sécurité de la chaîne transfusionnelle, du donneur au receveur.</a:t>
            </a:r>
          </a:p>
          <a:p>
            <a:pPr>
              <a:spcBef>
                <a:spcPts val="900"/>
              </a:spcBef>
            </a:pPr>
            <a:r>
              <a:rPr lang="fr-FR" sz="1600" i="1" dirty="0">
                <a:solidFill>
                  <a:srgbClr val="E30015"/>
                </a:solidFill>
                <a:latin typeface="Arial" panose="020B0604020202020204"/>
              </a:rPr>
              <a:t>● </a:t>
            </a:r>
            <a:r>
              <a:rPr lang="fr-FR" sz="1600" b="1" dirty="0">
                <a:solidFill>
                  <a:srgbClr val="002F6C"/>
                </a:solidFill>
                <a:latin typeface="Arial" panose="020B0604020202020204"/>
              </a:rPr>
              <a:t>Collecter</a:t>
            </a:r>
            <a:r>
              <a:rPr lang="fr-FR" sz="1600" dirty="0">
                <a:solidFill>
                  <a:srgbClr val="002F6C"/>
                </a:solidFill>
                <a:latin typeface="Arial" panose="020B0604020202020204"/>
              </a:rPr>
              <a:t> du plasma pour la fabrication de Médicaments Dérivés du Sang (MDS) par le LFB.</a:t>
            </a:r>
          </a:p>
          <a:p>
            <a:pPr algn="just">
              <a:spcBef>
                <a:spcPts val="600"/>
              </a:spcBef>
            </a:pPr>
            <a:r>
              <a:rPr lang="fr-FR" sz="1600" i="1" dirty="0">
                <a:solidFill>
                  <a:srgbClr val="E30015"/>
                </a:solidFill>
                <a:latin typeface="Arial" panose="020B0604020202020204"/>
              </a:rPr>
              <a:t>● </a:t>
            </a:r>
            <a:r>
              <a:rPr lang="fr-FR" sz="1600" b="1" dirty="0">
                <a:solidFill>
                  <a:srgbClr val="002F6C"/>
                </a:solidFill>
                <a:latin typeface="Arial" panose="020B0604020202020204"/>
              </a:rPr>
              <a:t>L’EFS a </a:t>
            </a:r>
            <a:r>
              <a:rPr lang="fr-FR" sz="1600" b="1" u="sng" dirty="0">
                <a:solidFill>
                  <a:srgbClr val="002F6C"/>
                </a:solidFill>
                <a:latin typeface="Arial" panose="020B0604020202020204"/>
              </a:rPr>
              <a:t>le monopole </a:t>
            </a:r>
            <a:r>
              <a:rPr lang="fr-FR" sz="1600" dirty="0">
                <a:solidFill>
                  <a:srgbClr val="002F6C"/>
                </a:solidFill>
                <a:latin typeface="Arial" panose="020B0604020202020204"/>
              </a:rPr>
              <a:t>des activités de prélèvement, de qualification, de préparation, de distribution des PSL aux établissements de santé </a:t>
            </a:r>
          </a:p>
          <a:p>
            <a:pPr algn="just"/>
            <a:endParaRPr lang="fr-FR" sz="1500" dirty="0">
              <a:solidFill>
                <a:srgbClr val="002060"/>
              </a:solidFill>
              <a:latin typeface="Arial" panose="020B0604020202020204"/>
            </a:endParaRPr>
          </a:p>
        </p:txBody>
      </p:sp>
      <p:pic>
        <p:nvPicPr>
          <p:cNvPr id="15" name="Image 14"/>
          <p:cNvPicPr>
            <a:picLocks noChangeAspect="1"/>
          </p:cNvPicPr>
          <p:nvPr/>
        </p:nvPicPr>
        <p:blipFill>
          <a:blip r:embed="rId2"/>
          <a:stretch>
            <a:fillRect/>
          </a:stretch>
        </p:blipFill>
        <p:spPr>
          <a:xfrm>
            <a:off x="7824192" y="1988840"/>
            <a:ext cx="3456732" cy="3383573"/>
          </a:xfrm>
          <a:prstGeom prst="rect">
            <a:avLst/>
          </a:prstGeom>
          <a:ln w="19050">
            <a:solidFill>
              <a:schemeClr val="bg2"/>
            </a:solidFill>
          </a:ln>
        </p:spPr>
      </p:pic>
      <p:sp>
        <p:nvSpPr>
          <p:cNvPr id="11" name="Titre 7">
            <a:extLst>
              <a:ext uri="{FF2B5EF4-FFF2-40B4-BE49-F238E27FC236}">
                <a16:creationId xmlns:a16="http://schemas.microsoft.com/office/drawing/2014/main" id="{35CED631-3D16-23E3-ED9D-3F2952DCC451}"/>
              </a:ext>
            </a:extLst>
          </p:cNvPr>
          <p:cNvSpPr txBox="1">
            <a:spLocks/>
          </p:cNvSpPr>
          <p:nvPr/>
        </p:nvSpPr>
        <p:spPr>
          <a:xfrm>
            <a:off x="4871864" y="226142"/>
            <a:ext cx="3630757" cy="1107996"/>
          </a:xfrm>
          <a:prstGeom prst="rect">
            <a:avLst/>
          </a:prstGeom>
        </p:spPr>
        <p:txBody>
          <a:bodyPr vert="horz" wrap="square" lIns="36000" tIns="0" rIns="36000" bIns="0" rtlCol="0" anchor="ctr">
            <a:spAutoFit/>
          </a:bodyPr>
          <a:lst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a:lstStyle>
          <a:p>
            <a:r>
              <a:rPr lang="fr-FR" sz="7200" dirty="0">
                <a:solidFill>
                  <a:srgbClr val="E30015"/>
                </a:solidFill>
                <a:latin typeface="Kalista Script" pitchFamily="50" charset="0"/>
              </a:rPr>
              <a:t>sang</a:t>
            </a:r>
            <a:endParaRPr lang="fr-FR" sz="3600" dirty="0">
              <a:solidFill>
                <a:srgbClr val="E30015"/>
              </a:solidFill>
              <a:latin typeface="Kalista Script" pitchFamily="50" charset="0"/>
            </a:endParaRPr>
          </a:p>
        </p:txBody>
      </p:sp>
    </p:spTree>
    <p:extLst>
      <p:ext uri="{BB962C8B-B14F-4D97-AF65-F5344CB8AC3E}">
        <p14:creationId xmlns:p14="http://schemas.microsoft.com/office/powerpoint/2010/main" val="10290094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971719" y="2999856"/>
            <a:ext cx="6660000" cy="830997"/>
          </a:xfrm>
        </p:spPr>
        <p:txBody>
          <a:bodyPr/>
          <a:lstStyle/>
          <a:p>
            <a:r>
              <a:rPr lang="fr-FR" dirty="0"/>
              <a:t>merci</a:t>
            </a:r>
          </a:p>
        </p:txBody>
      </p:sp>
      <p:sp>
        <p:nvSpPr>
          <p:cNvPr id="8" name="Espace réservé du texte 7"/>
          <p:cNvSpPr>
            <a:spLocks noGrp="1"/>
          </p:cNvSpPr>
          <p:nvPr>
            <p:ph type="body" sz="quarter" idx="13"/>
          </p:nvPr>
        </p:nvSpPr>
        <p:spPr>
          <a:xfrm>
            <a:off x="983912" y="4905164"/>
            <a:ext cx="6840280" cy="492443"/>
          </a:xfrm>
        </p:spPr>
        <p:txBody>
          <a:bodyPr/>
          <a:lstStyle/>
          <a:p>
            <a:r>
              <a:rPr lang="fr-FR" dirty="0"/>
              <a:t>Service communication – EFS Auvergne-Rhône-Alpes</a:t>
            </a:r>
          </a:p>
        </p:txBody>
      </p:sp>
      <p:sp>
        <p:nvSpPr>
          <p:cNvPr id="4" name="Espace réservé du numéro de diapositive 3"/>
          <p:cNvSpPr>
            <a:spLocks noGrp="1"/>
          </p:cNvSpPr>
          <p:nvPr>
            <p:ph type="sldNum" sz="quarter" idx="4294967295"/>
          </p:nvPr>
        </p:nvSpPr>
        <p:spPr>
          <a:xfrm>
            <a:off x="11833225" y="6488113"/>
            <a:ext cx="358775" cy="168275"/>
          </a:xfrm>
        </p:spPr>
        <p:txBody>
          <a:bodyPr/>
          <a:lstStyle/>
          <a:p>
            <a:fld id="{E8C60506-5BE4-4453-AE4B-F0F5E69C63A6}" type="slidenum">
              <a:rPr lang="fr-FR" smtClean="0"/>
              <a:t>30</a:t>
            </a:fld>
            <a:endParaRPr lang="fr-FR"/>
          </a:p>
        </p:txBody>
      </p:sp>
    </p:spTree>
    <p:extLst>
      <p:ext uri="{BB962C8B-B14F-4D97-AF65-F5344CB8AC3E}">
        <p14:creationId xmlns:p14="http://schemas.microsoft.com/office/powerpoint/2010/main" val="3137282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7">
            <a:extLst>
              <a:ext uri="{FF2B5EF4-FFF2-40B4-BE49-F238E27FC236}">
                <a16:creationId xmlns:a16="http://schemas.microsoft.com/office/drawing/2014/main" id="{35CED631-3D16-23E3-ED9D-3F2952DCC451}"/>
              </a:ext>
            </a:extLst>
          </p:cNvPr>
          <p:cNvSpPr>
            <a:spLocks noGrp="1"/>
          </p:cNvSpPr>
          <p:nvPr>
            <p:ph type="title"/>
          </p:nvPr>
        </p:nvSpPr>
        <p:spPr>
          <a:xfrm>
            <a:off x="688572" y="569287"/>
            <a:ext cx="9900000" cy="644391"/>
          </a:xfrm>
        </p:spPr>
        <p:txBody>
          <a:bodyPr/>
          <a:lstStyle/>
          <a:p>
            <a:r>
              <a:rPr lang="fr-FR" sz="2800" dirty="0"/>
              <a:t>NOUS SOMMES</a:t>
            </a:r>
            <a:br>
              <a:rPr lang="fr-FR" sz="2800" dirty="0"/>
            </a:br>
            <a:r>
              <a:rPr lang="fr-FR" sz="2800" dirty="0">
                <a:solidFill>
                  <a:srgbClr val="E30015"/>
                </a:solidFill>
              </a:rPr>
              <a:t>UN ORGANE VITAL DU SYSTÈME DE</a:t>
            </a:r>
          </a:p>
        </p:txBody>
      </p:sp>
      <p:sp>
        <p:nvSpPr>
          <p:cNvPr id="7" name="Rectangle 6"/>
          <p:cNvSpPr/>
          <p:nvPr/>
        </p:nvSpPr>
        <p:spPr>
          <a:xfrm>
            <a:off x="688572" y="2639627"/>
            <a:ext cx="4975380" cy="3754874"/>
          </a:xfrm>
          <a:prstGeom prst="rect">
            <a:avLst/>
          </a:prstGeom>
          <a:ln w="28575">
            <a:solidFill>
              <a:schemeClr val="accent1"/>
            </a:solidFill>
          </a:ln>
        </p:spPr>
        <p:txBody>
          <a:bodyPr wrap="square">
            <a:spAutoFit/>
          </a:bodyPr>
          <a:lstStyle/>
          <a:p>
            <a:r>
              <a:rPr lang="fr-FR" sz="1700" dirty="0">
                <a:solidFill>
                  <a:srgbClr val="002F6C"/>
                </a:solidFill>
                <a:latin typeface="Arial" panose="020B0604020202020204"/>
              </a:rPr>
              <a:t>En France le don de sang est fondé sur un modèle éthique hérité de notre histoire, qui repose notamment sur </a:t>
            </a:r>
            <a:r>
              <a:rPr lang="fr-FR" sz="1700" b="1" dirty="0">
                <a:solidFill>
                  <a:srgbClr val="002F6C"/>
                </a:solidFill>
                <a:latin typeface="Arial" panose="020B0604020202020204"/>
              </a:rPr>
              <a:t>le bénévolat, l’anonymat, le volontariat et la non-marchandisation du corps humain.</a:t>
            </a:r>
            <a:r>
              <a:rPr lang="fr-FR" sz="1700" dirty="0">
                <a:solidFill>
                  <a:srgbClr val="002F6C"/>
                </a:solidFill>
                <a:latin typeface="Arial" panose="020B0604020202020204"/>
              </a:rPr>
              <a:t> </a:t>
            </a:r>
          </a:p>
          <a:p>
            <a:endParaRPr lang="fr-FR" sz="1700" dirty="0">
              <a:solidFill>
                <a:srgbClr val="002F6C"/>
              </a:solidFill>
              <a:latin typeface="Arial" panose="020B0604020202020204"/>
            </a:endParaRPr>
          </a:p>
          <a:p>
            <a:r>
              <a:rPr lang="fr-FR" sz="1700" dirty="0">
                <a:solidFill>
                  <a:srgbClr val="002F6C"/>
                </a:solidFill>
                <a:latin typeface="Arial" panose="020B0604020202020204"/>
              </a:rPr>
              <a:t>Agir avec éthique, c’est traiter avec le plus grand respect les donneurs qui nous confient bénévolement leur sang pour sauver des vies. C’est aussi garantir la sûreté et la sécurité des produits sanguins, pour prendre soin des donneurs comme des patients. Et c’est, enfin, garantir le même accès aux soins pour toutes et tous.</a:t>
            </a:r>
          </a:p>
        </p:txBody>
      </p:sp>
      <p:sp>
        <p:nvSpPr>
          <p:cNvPr id="8" name="Rectangle 7"/>
          <p:cNvSpPr/>
          <p:nvPr/>
        </p:nvSpPr>
        <p:spPr>
          <a:xfrm>
            <a:off x="688572" y="2069900"/>
            <a:ext cx="4975380" cy="477054"/>
          </a:xfrm>
          <a:prstGeom prst="rect">
            <a:avLst/>
          </a:prstGeom>
          <a:solidFill>
            <a:schemeClr val="tx2"/>
          </a:solidFill>
        </p:spPr>
        <p:txBody>
          <a:bodyPr wrap="square">
            <a:spAutoFit/>
          </a:bodyPr>
          <a:lstStyle/>
          <a:p>
            <a:pPr algn="ctr">
              <a:lnSpc>
                <a:spcPts val="3000"/>
              </a:lnSpc>
            </a:pPr>
            <a:r>
              <a:rPr lang="fr-FR" sz="2400" b="1" dirty="0">
                <a:solidFill>
                  <a:prstClr val="white"/>
                </a:solidFill>
                <a:latin typeface="Arial" panose="020B0604020202020204"/>
              </a:rPr>
              <a:t>AU CŒUR DE NOTRE ACTION</a:t>
            </a:r>
          </a:p>
        </p:txBody>
      </p:sp>
      <p:sp>
        <p:nvSpPr>
          <p:cNvPr id="9" name="ZoneTexte 8"/>
          <p:cNvSpPr txBox="1"/>
          <p:nvPr/>
        </p:nvSpPr>
        <p:spPr>
          <a:xfrm>
            <a:off x="688572" y="1484784"/>
            <a:ext cx="4975380" cy="492443"/>
          </a:xfrm>
          <a:prstGeom prst="rect">
            <a:avLst/>
          </a:prstGeom>
          <a:noFill/>
        </p:spPr>
        <p:txBody>
          <a:bodyPr wrap="square" lIns="36000" tIns="0" rIns="36000" bIns="0" rtlCol="0">
            <a:spAutoFit/>
          </a:bodyPr>
          <a:lstStyle/>
          <a:p>
            <a:pPr algn="ctr"/>
            <a:r>
              <a:rPr lang="fr-FR" sz="3200" dirty="0">
                <a:solidFill>
                  <a:srgbClr val="E30015"/>
                </a:solidFill>
                <a:latin typeface="Arial" panose="020B0604020202020204"/>
              </a:rPr>
              <a:t>L’éthique</a:t>
            </a:r>
          </a:p>
        </p:txBody>
      </p:sp>
      <p:sp>
        <p:nvSpPr>
          <p:cNvPr id="10" name="Titre 7">
            <a:extLst>
              <a:ext uri="{FF2B5EF4-FFF2-40B4-BE49-F238E27FC236}">
                <a16:creationId xmlns:a16="http://schemas.microsoft.com/office/drawing/2014/main" id="{35CED631-3D16-23E3-ED9D-3F2952DCC451}"/>
              </a:ext>
            </a:extLst>
          </p:cNvPr>
          <p:cNvSpPr txBox="1">
            <a:spLocks/>
          </p:cNvSpPr>
          <p:nvPr/>
        </p:nvSpPr>
        <p:spPr>
          <a:xfrm>
            <a:off x="7176120" y="569287"/>
            <a:ext cx="1467110" cy="1107996"/>
          </a:xfrm>
          <a:prstGeom prst="rect">
            <a:avLst/>
          </a:prstGeom>
        </p:spPr>
        <p:txBody>
          <a:bodyPr vert="horz" wrap="square" lIns="36000" tIns="0" rIns="36000" bIns="0" rtlCol="0" anchor="ctr">
            <a:spAutoFit/>
          </a:bodyPr>
          <a:lst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a:lstStyle>
          <a:p>
            <a:r>
              <a:rPr lang="fr-FR" sz="7200" dirty="0">
                <a:solidFill>
                  <a:srgbClr val="E30015"/>
                </a:solidFill>
                <a:latin typeface="Kalista Script" pitchFamily="50" charset="0"/>
              </a:rPr>
              <a:t>santé</a:t>
            </a:r>
            <a:endParaRPr lang="fr-FR" sz="3600" dirty="0">
              <a:solidFill>
                <a:srgbClr val="E30015"/>
              </a:solidFill>
              <a:latin typeface="Kalista Script" pitchFamily="50" charset="0"/>
            </a:endParaRPr>
          </a:p>
        </p:txBody>
      </p:sp>
      <p:pic>
        <p:nvPicPr>
          <p:cNvPr id="14" name="Image 13"/>
          <p:cNvPicPr>
            <a:picLocks noChangeAspect="1"/>
          </p:cNvPicPr>
          <p:nvPr/>
        </p:nvPicPr>
        <p:blipFill>
          <a:blip r:embed="rId2"/>
          <a:stretch>
            <a:fillRect/>
          </a:stretch>
        </p:blipFill>
        <p:spPr>
          <a:xfrm>
            <a:off x="5951039" y="3717032"/>
            <a:ext cx="5953558" cy="2520280"/>
          </a:xfrm>
          <a:prstGeom prst="rect">
            <a:avLst/>
          </a:prstGeom>
        </p:spPr>
      </p:pic>
    </p:spTree>
    <p:extLst>
      <p:ext uri="{BB962C8B-B14F-4D97-AF65-F5344CB8AC3E}">
        <p14:creationId xmlns:p14="http://schemas.microsoft.com/office/powerpoint/2010/main" val="36385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ZoneTexte 20"/>
          <p:cNvSpPr txBox="1"/>
          <p:nvPr/>
        </p:nvSpPr>
        <p:spPr>
          <a:xfrm>
            <a:off x="0" y="0"/>
            <a:ext cx="12192000" cy="6858000"/>
          </a:xfrm>
          <a:prstGeom prst="rect">
            <a:avLst/>
          </a:prstGeom>
          <a:solidFill>
            <a:schemeClr val="tx2"/>
          </a:solidFill>
        </p:spPr>
        <p:txBody>
          <a:bodyPr wrap="square" lIns="36000" tIns="0" rIns="36000" bIns="0" rtlCol="0">
            <a:spAutoFit/>
          </a:bodyPr>
          <a:lstStyle/>
          <a:p>
            <a:endParaRPr lang="fr-FR" sz="1400" dirty="0" err="1"/>
          </a:p>
        </p:txBody>
      </p:sp>
      <p:sp>
        <p:nvSpPr>
          <p:cNvPr id="23" name="ZoneTexte 22"/>
          <p:cNvSpPr txBox="1"/>
          <p:nvPr/>
        </p:nvSpPr>
        <p:spPr>
          <a:xfrm>
            <a:off x="191344" y="284592"/>
            <a:ext cx="11737304" cy="6266438"/>
          </a:xfrm>
          <a:prstGeom prst="rect">
            <a:avLst/>
          </a:prstGeom>
          <a:solidFill>
            <a:schemeClr val="bg1"/>
          </a:solidFill>
        </p:spPr>
        <p:txBody>
          <a:bodyPr wrap="square" lIns="36000" tIns="0" rIns="36000" bIns="0" rtlCol="0">
            <a:spAutoFit/>
          </a:bodyPr>
          <a:lstStyle/>
          <a:p>
            <a:endParaRPr lang="fr-FR" sz="1400" dirty="0" err="1"/>
          </a:p>
        </p:txBody>
      </p:sp>
      <p:sp>
        <p:nvSpPr>
          <p:cNvPr id="24" name="Titre 7">
            <a:extLst>
              <a:ext uri="{FF2B5EF4-FFF2-40B4-BE49-F238E27FC236}">
                <a16:creationId xmlns:a16="http://schemas.microsoft.com/office/drawing/2014/main" id="{35CED631-3D16-23E3-ED9D-3F2952DCC451}"/>
              </a:ext>
            </a:extLst>
          </p:cNvPr>
          <p:cNvSpPr>
            <a:spLocks noGrp="1"/>
          </p:cNvSpPr>
          <p:nvPr>
            <p:ph type="title"/>
          </p:nvPr>
        </p:nvSpPr>
        <p:spPr>
          <a:xfrm>
            <a:off x="623392" y="539883"/>
            <a:ext cx="7914509" cy="739513"/>
          </a:xfrm>
        </p:spPr>
        <p:txBody>
          <a:bodyPr>
            <a:noAutofit/>
          </a:bodyPr>
          <a:lstStyle/>
          <a:p>
            <a:r>
              <a:rPr lang="fr-FR" dirty="0"/>
              <a:t>NOUS,</a:t>
            </a:r>
            <a:br>
              <a:rPr lang="fr-FR" dirty="0"/>
            </a:br>
            <a:r>
              <a:rPr lang="fr-FR" dirty="0">
                <a:solidFill>
                  <a:srgbClr val="E30015"/>
                </a:solidFill>
              </a:rPr>
              <a:t>EN QUELQUES</a:t>
            </a:r>
          </a:p>
        </p:txBody>
      </p:sp>
      <p:grpSp>
        <p:nvGrpSpPr>
          <p:cNvPr id="25" name="Groupe 24"/>
          <p:cNvGrpSpPr/>
          <p:nvPr/>
        </p:nvGrpSpPr>
        <p:grpSpPr>
          <a:xfrm>
            <a:off x="1847528" y="1790556"/>
            <a:ext cx="7092952" cy="4539402"/>
            <a:chOff x="1561112" y="1281884"/>
            <a:chExt cx="7092952" cy="4539402"/>
          </a:xfrm>
        </p:grpSpPr>
        <p:sp>
          <p:nvSpPr>
            <p:cNvPr id="26" name="Ellipse 25"/>
            <p:cNvSpPr/>
            <p:nvPr/>
          </p:nvSpPr>
          <p:spPr>
            <a:xfrm>
              <a:off x="2917963" y="1281884"/>
              <a:ext cx="2160000" cy="216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10 000</a:t>
              </a:r>
            </a:p>
            <a:p>
              <a:pPr algn="ctr"/>
              <a:r>
                <a:rPr lang="fr-FR" sz="1600" dirty="0"/>
                <a:t>dons nécessaires par jour </a:t>
              </a:r>
            </a:p>
          </p:txBody>
        </p:sp>
        <p:sp>
          <p:nvSpPr>
            <p:cNvPr id="27" name="Ellipse 26"/>
            <p:cNvSpPr/>
            <p:nvPr/>
          </p:nvSpPr>
          <p:spPr>
            <a:xfrm>
              <a:off x="1561112" y="3790216"/>
              <a:ext cx="2070379" cy="2031069"/>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2400" b="1" dirty="0"/>
                <a:t>1,51</a:t>
              </a:r>
              <a:r>
                <a:rPr lang="fr-FR" sz="3600" b="1" dirty="0"/>
                <a:t> </a:t>
              </a:r>
              <a:r>
                <a:rPr lang="fr-FR" sz="1600" dirty="0"/>
                <a:t>million </a:t>
              </a:r>
            </a:p>
            <a:p>
              <a:pPr algn="ctr"/>
              <a:r>
                <a:rPr lang="fr-FR" sz="1600" dirty="0"/>
                <a:t>de donneurs </a:t>
              </a:r>
            </a:p>
            <a:p>
              <a:pPr algn="ctr"/>
              <a:r>
                <a:rPr lang="fr-FR" sz="2000" b="1" dirty="0"/>
                <a:t>= 3,5 %*</a:t>
              </a:r>
            </a:p>
          </p:txBody>
        </p:sp>
        <p:sp>
          <p:nvSpPr>
            <p:cNvPr id="28" name="ZoneTexte 27"/>
            <p:cNvSpPr txBox="1"/>
            <p:nvPr/>
          </p:nvSpPr>
          <p:spPr>
            <a:xfrm>
              <a:off x="5077963" y="2327396"/>
              <a:ext cx="2945333" cy="400110"/>
            </a:xfrm>
            <a:prstGeom prst="rect">
              <a:avLst/>
            </a:prstGeom>
            <a:noFill/>
          </p:spPr>
          <p:txBody>
            <a:bodyPr wrap="square" rtlCol="0">
              <a:spAutoFit/>
            </a:bodyPr>
            <a:lstStyle/>
            <a:p>
              <a:r>
                <a:rPr lang="fr-FR" sz="2000" dirty="0"/>
                <a:t>pour soigner</a:t>
              </a:r>
            </a:p>
          </p:txBody>
        </p:sp>
        <p:sp>
          <p:nvSpPr>
            <p:cNvPr id="29" name="Ellipse 28"/>
            <p:cNvSpPr/>
            <p:nvPr/>
          </p:nvSpPr>
          <p:spPr>
            <a:xfrm>
              <a:off x="6731504" y="1566536"/>
              <a:ext cx="1792720" cy="17927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2800" b="1" dirty="0"/>
                <a:t>1</a:t>
              </a:r>
            </a:p>
            <a:p>
              <a:pPr algn="ctr"/>
              <a:r>
                <a:rPr lang="fr-FR" sz="1600" dirty="0"/>
                <a:t>million</a:t>
              </a:r>
              <a:endParaRPr lang="fr-FR" sz="2000" dirty="0"/>
            </a:p>
            <a:p>
              <a:pPr algn="ctr"/>
              <a:r>
                <a:rPr lang="fr-FR" dirty="0"/>
                <a:t>de patients par an</a:t>
              </a:r>
            </a:p>
          </p:txBody>
        </p:sp>
        <p:sp>
          <p:nvSpPr>
            <p:cNvPr id="30" name="Ellipse 29"/>
            <p:cNvSpPr/>
            <p:nvPr/>
          </p:nvSpPr>
          <p:spPr>
            <a:xfrm>
              <a:off x="4465560" y="4115102"/>
              <a:ext cx="1440000" cy="14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2,68</a:t>
              </a:r>
            </a:p>
            <a:p>
              <a:pPr algn="ctr"/>
              <a:r>
                <a:rPr lang="fr-FR" sz="1600" dirty="0"/>
                <a:t>millions de dons</a:t>
              </a:r>
            </a:p>
          </p:txBody>
        </p:sp>
        <p:cxnSp>
          <p:nvCxnSpPr>
            <p:cNvPr id="31" name="Connecteur droit avec flèche 30"/>
            <p:cNvCxnSpPr/>
            <p:nvPr/>
          </p:nvCxnSpPr>
          <p:spPr>
            <a:xfrm>
              <a:off x="3773931" y="4810437"/>
              <a:ext cx="448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Ellipse 31"/>
            <p:cNvSpPr/>
            <p:nvPr/>
          </p:nvSpPr>
          <p:spPr>
            <a:xfrm>
              <a:off x="6685510" y="3882890"/>
              <a:ext cx="1968554" cy="19383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1,8 don </a:t>
              </a:r>
              <a:r>
                <a:rPr lang="fr-FR" sz="1400" b="1" dirty="0"/>
                <a:t>en moyenne par donneur et par an</a:t>
              </a:r>
              <a:endParaRPr lang="fr-FR" sz="1400" dirty="0"/>
            </a:p>
          </p:txBody>
        </p:sp>
        <p:cxnSp>
          <p:nvCxnSpPr>
            <p:cNvPr id="33" name="Connecteur droit avec flèche 32"/>
            <p:cNvCxnSpPr/>
            <p:nvPr/>
          </p:nvCxnSpPr>
          <p:spPr>
            <a:xfrm flipV="1">
              <a:off x="6040359" y="4805750"/>
              <a:ext cx="409867" cy="8487"/>
            </a:xfrm>
            <a:prstGeom prst="straightConnector1">
              <a:avLst/>
            </a:prstGeom>
            <a:ln w="38100">
              <a:solidFill>
                <a:srgbClr val="DF2C26"/>
              </a:solidFill>
              <a:tailEnd type="arrow"/>
            </a:ln>
          </p:spPr>
          <p:style>
            <a:lnRef idx="1">
              <a:schemeClr val="accent1"/>
            </a:lnRef>
            <a:fillRef idx="0">
              <a:schemeClr val="accent1"/>
            </a:fillRef>
            <a:effectRef idx="0">
              <a:schemeClr val="accent1"/>
            </a:effectRef>
            <a:fontRef idx="minor">
              <a:schemeClr val="tx1"/>
            </a:fontRef>
          </p:style>
        </p:cxnSp>
      </p:grpSp>
      <p:sp>
        <p:nvSpPr>
          <p:cNvPr id="34" name="ZoneTexte 33"/>
          <p:cNvSpPr txBox="1"/>
          <p:nvPr/>
        </p:nvSpPr>
        <p:spPr>
          <a:xfrm>
            <a:off x="9340540" y="6206402"/>
            <a:ext cx="2468369" cy="261610"/>
          </a:xfrm>
          <a:prstGeom prst="rect">
            <a:avLst/>
          </a:prstGeom>
          <a:noFill/>
        </p:spPr>
        <p:txBody>
          <a:bodyPr wrap="square" rtlCol="0">
            <a:spAutoFit/>
          </a:bodyPr>
          <a:lstStyle/>
          <a:p>
            <a:r>
              <a:rPr lang="fr-FR" sz="1050" dirty="0">
                <a:solidFill>
                  <a:schemeClr val="tx2"/>
                </a:solidFill>
              </a:rPr>
              <a:t>Source Rapport d’activité EFS 2024</a:t>
            </a:r>
          </a:p>
        </p:txBody>
      </p:sp>
      <p:sp>
        <p:nvSpPr>
          <p:cNvPr id="35" name="Titre 7">
            <a:extLst>
              <a:ext uri="{FF2B5EF4-FFF2-40B4-BE49-F238E27FC236}">
                <a16:creationId xmlns:a16="http://schemas.microsoft.com/office/drawing/2014/main" id="{35CED631-3D16-23E3-ED9D-3F2952DCC451}"/>
              </a:ext>
            </a:extLst>
          </p:cNvPr>
          <p:cNvSpPr txBox="1">
            <a:spLocks/>
          </p:cNvSpPr>
          <p:nvPr/>
        </p:nvSpPr>
        <p:spPr>
          <a:xfrm>
            <a:off x="3456399" y="557810"/>
            <a:ext cx="3630757" cy="1107996"/>
          </a:xfrm>
          <a:prstGeom prst="rect">
            <a:avLst/>
          </a:prstGeom>
        </p:spPr>
        <p:txBody>
          <a:bodyPr vert="horz" wrap="square" lIns="36000" tIns="0" rIns="36000" bIns="0" rtlCol="0" anchor="ctr">
            <a:spAutoFit/>
          </a:bodyPr>
          <a:lstStyle>
            <a:lvl1pPr marL="0" algn="l" defTabSz="685800" rtl="0" eaLnBrk="1" latinLnBrk="0" hangingPunct="1">
              <a:lnSpc>
                <a:spcPct val="100000"/>
              </a:lnSpc>
              <a:spcBef>
                <a:spcPts val="0"/>
              </a:spcBef>
              <a:buFontTx/>
              <a:buNone/>
              <a:defRPr sz="2100" b="1" kern="1200">
                <a:solidFill>
                  <a:schemeClr val="tx2"/>
                </a:solidFill>
                <a:latin typeface="+mj-lt"/>
                <a:ea typeface="+mj-ea"/>
                <a:cs typeface="+mj-cs"/>
              </a:defRPr>
            </a:lvl1pPr>
          </a:lstStyle>
          <a:p>
            <a:r>
              <a:rPr lang="fr-FR" sz="7200" dirty="0">
                <a:solidFill>
                  <a:srgbClr val="E30015"/>
                </a:solidFill>
                <a:latin typeface="Kalista Script" pitchFamily="50" charset="0"/>
              </a:rPr>
              <a:t>chiffres</a:t>
            </a:r>
            <a:endParaRPr lang="fr-FR" sz="4400" dirty="0">
              <a:solidFill>
                <a:srgbClr val="E30015"/>
              </a:solidFill>
              <a:latin typeface="Kalista Script" pitchFamily="50" charset="0"/>
            </a:endParaRPr>
          </a:p>
        </p:txBody>
      </p:sp>
      <p:pic>
        <p:nvPicPr>
          <p:cNvPr id="37" name="Image 36">
            <a:extLst>
              <a:ext uri="{FF2B5EF4-FFF2-40B4-BE49-F238E27FC236}">
                <a16:creationId xmlns:a16="http://schemas.microsoft.com/office/drawing/2014/main" id="{C20E8C61-CC6B-8789-A84E-8CC9983CCC2C}"/>
              </a:ext>
            </a:extLst>
          </p:cNvPr>
          <p:cNvPicPr>
            <a:picLocks noChangeAspect="1"/>
          </p:cNvPicPr>
          <p:nvPr/>
        </p:nvPicPr>
        <p:blipFill rotWithShape="1">
          <a:blip r:embed="rId2"/>
          <a:srcRect l="13794" t="66667" r="82305" b="22916"/>
          <a:stretch/>
        </p:blipFill>
        <p:spPr>
          <a:xfrm>
            <a:off x="9698604" y="450433"/>
            <a:ext cx="715594" cy="1074926"/>
          </a:xfrm>
          <a:prstGeom prst="rect">
            <a:avLst/>
          </a:prstGeom>
        </p:spPr>
      </p:pic>
      <p:pic>
        <p:nvPicPr>
          <p:cNvPr id="38" name="Image 37">
            <a:extLst>
              <a:ext uri="{FF2B5EF4-FFF2-40B4-BE49-F238E27FC236}">
                <a16:creationId xmlns:a16="http://schemas.microsoft.com/office/drawing/2014/main" id="{4E8BE500-5C90-1C2B-A1F4-5B79F1BD828D}"/>
              </a:ext>
            </a:extLst>
          </p:cNvPr>
          <p:cNvPicPr>
            <a:picLocks noChangeAspect="1"/>
          </p:cNvPicPr>
          <p:nvPr/>
        </p:nvPicPr>
        <p:blipFill rotWithShape="1">
          <a:blip r:embed="rId2"/>
          <a:srcRect l="21412" t="66459" r="74687" b="23124"/>
          <a:stretch/>
        </p:blipFill>
        <p:spPr>
          <a:xfrm>
            <a:off x="10394406" y="419280"/>
            <a:ext cx="715594" cy="1074926"/>
          </a:xfrm>
          <a:prstGeom prst="rect">
            <a:avLst/>
          </a:prstGeom>
        </p:spPr>
      </p:pic>
      <p:pic>
        <p:nvPicPr>
          <p:cNvPr id="39" name="Image 38">
            <a:extLst>
              <a:ext uri="{FF2B5EF4-FFF2-40B4-BE49-F238E27FC236}">
                <a16:creationId xmlns:a16="http://schemas.microsoft.com/office/drawing/2014/main" id="{5146ABE7-F08A-4007-4BE9-E20CD8D1DE73}"/>
              </a:ext>
            </a:extLst>
          </p:cNvPr>
          <p:cNvPicPr>
            <a:picLocks noChangeAspect="1"/>
          </p:cNvPicPr>
          <p:nvPr/>
        </p:nvPicPr>
        <p:blipFill rotWithShape="1">
          <a:blip r:embed="rId2"/>
          <a:srcRect l="17687" t="66042" r="78412" b="23541"/>
          <a:stretch/>
        </p:blipFill>
        <p:spPr>
          <a:xfrm>
            <a:off x="11077129" y="372176"/>
            <a:ext cx="715594" cy="1074926"/>
          </a:xfrm>
          <a:prstGeom prst="rect">
            <a:avLst/>
          </a:prstGeom>
        </p:spPr>
      </p:pic>
    </p:spTree>
    <p:extLst>
      <p:ext uri="{BB962C8B-B14F-4D97-AF65-F5344CB8AC3E}">
        <p14:creationId xmlns:p14="http://schemas.microsoft.com/office/powerpoint/2010/main" val="1299990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4F569E-6687-3CD7-8656-7EACDB39D2AD}"/>
              </a:ext>
            </a:extLst>
          </p:cNvPr>
          <p:cNvSpPr>
            <a:spLocks noGrp="1"/>
          </p:cNvSpPr>
          <p:nvPr>
            <p:ph type="title"/>
          </p:nvPr>
        </p:nvSpPr>
        <p:spPr>
          <a:xfrm>
            <a:off x="5410862" y="5334787"/>
            <a:ext cx="4645578" cy="569387"/>
          </a:xfrm>
        </p:spPr>
        <p:txBody>
          <a:bodyPr/>
          <a:lstStyle/>
          <a:p>
            <a:r>
              <a:rPr lang="fr-FR" cap="none" dirty="0"/>
              <a:t>LE DON DE </a:t>
            </a:r>
            <a:endParaRPr lang="fr-FR" cap="none" dirty="0">
              <a:solidFill>
                <a:srgbClr val="FF0000"/>
              </a:solidFill>
              <a:latin typeface="Kalista Script" pitchFamily="50" charset="0"/>
            </a:endParaRPr>
          </a:p>
        </p:txBody>
      </p:sp>
      <p:sp>
        <p:nvSpPr>
          <p:cNvPr id="6" name="Espace réservé du texte 5">
            <a:extLst>
              <a:ext uri="{FF2B5EF4-FFF2-40B4-BE49-F238E27FC236}">
                <a16:creationId xmlns:a16="http://schemas.microsoft.com/office/drawing/2014/main" id="{B3B13D86-186C-D63C-FF04-95C99A66F456}"/>
              </a:ext>
            </a:extLst>
          </p:cNvPr>
          <p:cNvSpPr>
            <a:spLocks noGrp="1"/>
          </p:cNvSpPr>
          <p:nvPr>
            <p:ph type="body" sz="quarter" idx="14"/>
          </p:nvPr>
        </p:nvSpPr>
        <p:spPr>
          <a:xfrm>
            <a:off x="1631503" y="4036419"/>
            <a:ext cx="2496445" cy="2092881"/>
          </a:xfrm>
        </p:spPr>
        <p:txBody>
          <a:bodyPr/>
          <a:lstStyle/>
          <a:p>
            <a:r>
              <a:rPr lang="fr-FR" dirty="0"/>
              <a:t>02</a:t>
            </a:r>
          </a:p>
        </p:txBody>
      </p:sp>
      <p:sp>
        <p:nvSpPr>
          <p:cNvPr id="5" name="Titre 1">
            <a:extLst>
              <a:ext uri="{FF2B5EF4-FFF2-40B4-BE49-F238E27FC236}">
                <a16:creationId xmlns:a16="http://schemas.microsoft.com/office/drawing/2014/main" id="{AF4F569E-6687-3CD7-8656-7EACDB39D2AD}"/>
              </a:ext>
            </a:extLst>
          </p:cNvPr>
          <p:cNvSpPr txBox="1">
            <a:spLocks/>
          </p:cNvSpPr>
          <p:nvPr/>
        </p:nvSpPr>
        <p:spPr>
          <a:xfrm>
            <a:off x="10076006" y="4898194"/>
            <a:ext cx="1479675" cy="1231106"/>
          </a:xfrm>
          <a:prstGeom prst="rect">
            <a:avLst/>
          </a:prstGeom>
        </p:spPr>
        <p:txBody>
          <a:bodyPr vert="horz" wrap="square" lIns="36000" tIns="0" rIns="36000" bIns="0" rtlCol="0" anchor="b">
            <a:spAutoFit/>
          </a:bodyPr>
          <a:lstStyle>
            <a:lvl1pPr marL="0" algn="r" defTabSz="914400" rtl="0" eaLnBrk="1" latinLnBrk="0" hangingPunct="1">
              <a:lnSpc>
                <a:spcPct val="100000"/>
              </a:lnSpc>
              <a:spcBef>
                <a:spcPts val="0"/>
              </a:spcBef>
              <a:buFontTx/>
              <a:buNone/>
              <a:defRPr sz="3700" b="1" kern="1200" cap="all" baseline="0">
                <a:solidFill>
                  <a:schemeClr val="tx2"/>
                </a:solidFill>
                <a:latin typeface="+mj-lt"/>
                <a:ea typeface="+mj-ea"/>
                <a:cs typeface="+mj-cs"/>
              </a:defRPr>
            </a:lvl1pPr>
          </a:lstStyle>
          <a:p>
            <a:r>
              <a:rPr lang="fr-FR" sz="8000" cap="none" dirty="0">
                <a:solidFill>
                  <a:srgbClr val="FF0000"/>
                </a:solidFill>
                <a:latin typeface="Kalista Script" pitchFamily="50" charset="0"/>
              </a:rPr>
              <a:t>sang</a:t>
            </a:r>
            <a:endParaRPr lang="fr-FR" sz="4000" cap="none" dirty="0">
              <a:solidFill>
                <a:srgbClr val="FF0000"/>
              </a:solidFill>
              <a:latin typeface="Kalista Script" pitchFamily="50" charset="0"/>
            </a:endParaRPr>
          </a:p>
        </p:txBody>
      </p:sp>
    </p:spTree>
    <p:extLst>
      <p:ext uri="{BB962C8B-B14F-4D97-AF65-F5344CB8AC3E}">
        <p14:creationId xmlns:p14="http://schemas.microsoft.com/office/powerpoint/2010/main" val="413963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4"/>
          </p:nvPr>
        </p:nvSpPr>
        <p:spPr>
          <a:xfrm>
            <a:off x="1618625" y="3489244"/>
            <a:ext cx="1296778" cy="326340"/>
          </a:xfrm>
        </p:spPr>
        <p:txBody>
          <a:bodyPr>
            <a:noAutofit/>
          </a:bodyPr>
          <a:lstStyle/>
          <a:p>
            <a:pPr marL="0" indent="0" algn="ctr">
              <a:buNone/>
            </a:pPr>
            <a:r>
              <a:rPr lang="fr-FR" sz="1800" b="0" dirty="0"/>
              <a:t>L’accueil</a:t>
            </a:r>
          </a:p>
        </p:txBody>
      </p:sp>
      <p:sp>
        <p:nvSpPr>
          <p:cNvPr id="4" name="Espace réservé du contenu 3"/>
          <p:cNvSpPr>
            <a:spLocks noGrp="1"/>
          </p:cNvSpPr>
          <p:nvPr>
            <p:ph idx="15"/>
          </p:nvPr>
        </p:nvSpPr>
        <p:spPr>
          <a:xfrm>
            <a:off x="3213913" y="2882008"/>
            <a:ext cx="2182300" cy="844040"/>
          </a:xfrm>
        </p:spPr>
        <p:txBody>
          <a:bodyPr>
            <a:noAutofit/>
          </a:bodyPr>
          <a:lstStyle/>
          <a:p>
            <a:pPr marL="0" indent="0" algn="ctr">
              <a:buNone/>
            </a:pPr>
            <a:r>
              <a:rPr lang="fr-FR" sz="1800" b="0" dirty="0"/>
              <a:t>L’entretien préalable au don </a:t>
            </a:r>
          </a:p>
        </p:txBody>
      </p:sp>
      <p:sp>
        <p:nvSpPr>
          <p:cNvPr id="5" name="Espace réservé du contenu 4"/>
          <p:cNvSpPr>
            <a:spLocks noGrp="1"/>
          </p:cNvSpPr>
          <p:nvPr>
            <p:ph idx="16"/>
          </p:nvPr>
        </p:nvSpPr>
        <p:spPr>
          <a:xfrm>
            <a:off x="5390253" y="3541350"/>
            <a:ext cx="2213659" cy="367610"/>
          </a:xfrm>
        </p:spPr>
        <p:txBody>
          <a:bodyPr>
            <a:noAutofit/>
          </a:bodyPr>
          <a:lstStyle/>
          <a:p>
            <a:pPr marL="0" indent="0" algn="ctr">
              <a:buNone/>
            </a:pPr>
            <a:r>
              <a:rPr lang="fr-FR" sz="1800" b="0" dirty="0"/>
              <a:t>Le prélèvement </a:t>
            </a:r>
          </a:p>
        </p:txBody>
      </p:sp>
      <p:sp>
        <p:nvSpPr>
          <p:cNvPr id="6" name="Espace réservé du contenu 5"/>
          <p:cNvSpPr>
            <a:spLocks noGrp="1"/>
          </p:cNvSpPr>
          <p:nvPr>
            <p:ph idx="17"/>
          </p:nvPr>
        </p:nvSpPr>
        <p:spPr>
          <a:xfrm>
            <a:off x="7667315" y="3579101"/>
            <a:ext cx="1649403" cy="424022"/>
          </a:xfrm>
        </p:spPr>
        <p:txBody>
          <a:bodyPr>
            <a:noAutofit/>
          </a:bodyPr>
          <a:lstStyle/>
          <a:p>
            <a:pPr marL="0" indent="0" algn="ctr">
              <a:buNone/>
            </a:pPr>
            <a:r>
              <a:rPr lang="fr-FR" sz="1800" b="0" dirty="0"/>
              <a:t>La Pause A+</a:t>
            </a:r>
          </a:p>
        </p:txBody>
      </p:sp>
      <p:sp>
        <p:nvSpPr>
          <p:cNvPr id="8" name="Espace réservé du texte 7"/>
          <p:cNvSpPr>
            <a:spLocks noGrp="1"/>
          </p:cNvSpPr>
          <p:nvPr>
            <p:ph type="body" sz="quarter" idx="19"/>
          </p:nvPr>
        </p:nvSpPr>
        <p:spPr>
          <a:xfrm>
            <a:off x="1421009" y="3908960"/>
            <a:ext cx="1701861" cy="1990788"/>
          </a:xfrm>
        </p:spPr>
        <p:txBody>
          <a:bodyPr/>
          <a:lstStyle/>
          <a:p>
            <a:pPr algn="ctr"/>
            <a:r>
              <a:rPr lang="fr-FR" b="0" dirty="0"/>
              <a:t>Un agent d’accueil de l’EFS accueille le donneur, enregistre son dossier et lui remet un questionnaire préalable au don.</a:t>
            </a:r>
          </a:p>
        </p:txBody>
      </p:sp>
      <p:sp>
        <p:nvSpPr>
          <p:cNvPr id="9" name="Espace réservé du texte 8"/>
          <p:cNvSpPr>
            <a:spLocks noGrp="1"/>
          </p:cNvSpPr>
          <p:nvPr>
            <p:ph type="body" sz="quarter" idx="20"/>
          </p:nvPr>
        </p:nvSpPr>
        <p:spPr>
          <a:xfrm>
            <a:off x="3334457" y="3716520"/>
            <a:ext cx="1941213" cy="2489030"/>
          </a:xfrm>
        </p:spPr>
        <p:txBody>
          <a:bodyPr/>
          <a:lstStyle/>
          <a:p>
            <a:pPr algn="ctr"/>
            <a:r>
              <a:rPr lang="fr-FR" b="0" dirty="0"/>
              <a:t>Le questionnaire est étudié lors d’un entretien </a:t>
            </a:r>
            <a:r>
              <a:rPr lang="fr-FR" dirty="0"/>
              <a:t>confidentiel</a:t>
            </a:r>
            <a:r>
              <a:rPr lang="fr-FR" b="0" dirty="0"/>
              <a:t> avec un médecin ou un(e) infirmier(e) spécialement habilité(e). Il permet de valider l’aptitude à donner son sang.</a:t>
            </a:r>
          </a:p>
          <a:p>
            <a:endParaRPr lang="fr-FR" b="0" dirty="0"/>
          </a:p>
        </p:txBody>
      </p:sp>
      <p:sp>
        <p:nvSpPr>
          <p:cNvPr id="10" name="Espace réservé du texte 9"/>
          <p:cNvSpPr>
            <a:spLocks noGrp="1"/>
          </p:cNvSpPr>
          <p:nvPr>
            <p:ph type="body" sz="quarter" idx="21"/>
          </p:nvPr>
        </p:nvSpPr>
        <p:spPr>
          <a:xfrm>
            <a:off x="5611968" y="4108122"/>
            <a:ext cx="1770230" cy="1602042"/>
          </a:xfrm>
        </p:spPr>
        <p:txBody>
          <a:bodyPr/>
          <a:lstStyle/>
          <a:p>
            <a:pPr algn="ctr"/>
            <a:r>
              <a:rPr lang="fr-FR" b="0" dirty="0"/>
              <a:t>Un(e) infirmier(e) prélève le sang du donneur. Cela dure environ </a:t>
            </a:r>
            <a:r>
              <a:rPr lang="fr-FR" dirty="0"/>
              <a:t>10 minutes</a:t>
            </a:r>
          </a:p>
          <a:p>
            <a:pPr algn="ctr"/>
            <a:endParaRPr lang="fr-FR" b="0" dirty="0"/>
          </a:p>
        </p:txBody>
      </p:sp>
      <p:sp>
        <p:nvSpPr>
          <p:cNvPr id="11" name="Espace réservé du texte 10"/>
          <p:cNvSpPr>
            <a:spLocks noGrp="1"/>
          </p:cNvSpPr>
          <p:nvPr>
            <p:ph type="body" sz="quarter" idx="22"/>
          </p:nvPr>
        </p:nvSpPr>
        <p:spPr>
          <a:xfrm>
            <a:off x="7625980" y="4017917"/>
            <a:ext cx="1854396" cy="2340641"/>
          </a:xfrm>
        </p:spPr>
        <p:txBody>
          <a:bodyPr/>
          <a:lstStyle/>
          <a:p>
            <a:pPr algn="ctr"/>
            <a:r>
              <a:rPr lang="fr-FR" sz="1300" b="0" dirty="0"/>
              <a:t>Nos équipes veillent sur vous, pendant 20 mn. Ce moment est précieux pour vous hydrater après le don, vous restaurez, et prendre quelques instants de repos en notre compagnie !</a:t>
            </a:r>
          </a:p>
        </p:txBody>
      </p:sp>
      <p:pic>
        <p:nvPicPr>
          <p:cNvPr id="7" name="Image 6"/>
          <p:cNvPicPr>
            <a:picLocks noChangeAspect="1"/>
          </p:cNvPicPr>
          <p:nvPr/>
        </p:nvPicPr>
        <p:blipFill rotWithShape="1">
          <a:blip r:embed="rId2" cstate="print">
            <a:extLst>
              <a:ext uri="{28A0092B-C50C-407E-A947-70E740481C1C}">
                <a14:useLocalDpi xmlns:a14="http://schemas.microsoft.com/office/drawing/2010/main" val="0"/>
              </a:ext>
            </a:extLst>
          </a:blip>
          <a:srcRect l="1058" t="27642" r="-1058" b="793"/>
          <a:stretch/>
        </p:blipFill>
        <p:spPr>
          <a:xfrm>
            <a:off x="9844588" y="593302"/>
            <a:ext cx="1952814" cy="195123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1" name="Titre 1"/>
          <p:cNvSpPr txBox="1">
            <a:spLocks/>
          </p:cNvSpPr>
          <p:nvPr/>
        </p:nvSpPr>
        <p:spPr>
          <a:xfrm>
            <a:off x="695399" y="145529"/>
            <a:ext cx="8632363" cy="1325563"/>
          </a:xfrm>
          <a:prstGeom prst="rect">
            <a:avLst/>
          </a:prstGeom>
        </p:spPr>
        <p:txBody>
          <a:bodyPr vert="horz" wrap="square" lIns="91440" tIns="45720" rIns="91440" bIns="45720" rtlCol="0" anchor="ctr">
            <a:noAutofit/>
          </a:bodyPr>
          <a:lst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a:lstStyle>
          <a:p>
            <a:r>
              <a:rPr lang="fr-FR" sz="7200" dirty="0">
                <a:solidFill>
                  <a:schemeClr val="accent1"/>
                </a:solidFill>
                <a:latin typeface="Kalista Script" pitchFamily="50" charset="0"/>
              </a:rPr>
              <a:t>1 </a:t>
            </a:r>
            <a:r>
              <a:rPr lang="fr-FR" sz="7200" dirty="0">
                <a:solidFill>
                  <a:srgbClr val="E7635F"/>
                </a:solidFill>
                <a:latin typeface="Kalista Script" pitchFamily="50" charset="0"/>
              </a:rPr>
              <a:t>heure</a:t>
            </a:r>
            <a:r>
              <a:rPr lang="fr-FR" sz="7200" dirty="0">
                <a:solidFill>
                  <a:schemeClr val="accent1"/>
                </a:solidFill>
                <a:latin typeface="Kalista Script" pitchFamily="50" charset="0"/>
              </a:rPr>
              <a:t> </a:t>
            </a:r>
            <a:r>
              <a:rPr lang="fr-FR" sz="4800" dirty="0"/>
              <a:t>pour un parcours   </a:t>
            </a:r>
          </a:p>
        </p:txBody>
      </p:sp>
      <p:sp>
        <p:nvSpPr>
          <p:cNvPr id="22" name="Espace réservé du contenu 2"/>
          <p:cNvSpPr txBox="1">
            <a:spLocks/>
          </p:cNvSpPr>
          <p:nvPr/>
        </p:nvSpPr>
        <p:spPr>
          <a:xfrm>
            <a:off x="5562531" y="1120140"/>
            <a:ext cx="4754374" cy="9446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7200" b="1" dirty="0">
                <a:solidFill>
                  <a:srgbClr val="DF2C26"/>
                </a:solidFill>
                <a:latin typeface="Kalista Script" pitchFamily="50" charset="0"/>
              </a:rPr>
              <a:t>Don de sang</a:t>
            </a:r>
            <a:endParaRPr lang="fr-FR" sz="8000" b="1" dirty="0">
              <a:solidFill>
                <a:srgbClr val="DF2C26"/>
              </a:solidFill>
              <a:latin typeface="Kalista Script" pitchFamily="50"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3028" y="2484964"/>
            <a:ext cx="1032252" cy="1032252"/>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3039" y="2544537"/>
            <a:ext cx="996813" cy="996813"/>
          </a:xfrm>
          <a:prstGeom prst="rect">
            <a:avLst/>
          </a:prstGeom>
        </p:spPr>
      </p:pic>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3272" y="2415071"/>
            <a:ext cx="1067483" cy="1067483"/>
          </a:xfrm>
          <a:prstGeom prst="rect">
            <a:avLst/>
          </a:prstGeom>
        </p:spPr>
      </p:pic>
      <p:pic>
        <p:nvPicPr>
          <p:cNvPr id="14" name="Imag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9898" y="1916832"/>
            <a:ext cx="991589" cy="991589"/>
          </a:xfrm>
          <a:prstGeom prst="rect">
            <a:avLst/>
          </a:prstGeom>
        </p:spPr>
      </p:pic>
    </p:spTree>
    <p:extLst>
      <p:ext uri="{BB962C8B-B14F-4D97-AF65-F5344CB8AC3E}">
        <p14:creationId xmlns:p14="http://schemas.microsoft.com/office/powerpoint/2010/main" val="250842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re 1"/>
          <p:cNvSpPr txBox="1">
            <a:spLocks/>
          </p:cNvSpPr>
          <p:nvPr/>
        </p:nvSpPr>
        <p:spPr>
          <a:xfrm>
            <a:off x="695400" y="184961"/>
            <a:ext cx="4739296" cy="1325563"/>
          </a:xfrm>
          <a:prstGeom prst="rect">
            <a:avLst/>
          </a:prstGeom>
        </p:spPr>
        <p:txBody>
          <a:bodyPr vert="horz" wrap="square" lIns="91440" tIns="45720" rIns="91440" bIns="45720" rtlCol="0" anchor="ctr">
            <a:normAutofit/>
          </a:bodyPr>
          <a:lst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a:lstStyle>
          <a:p>
            <a:r>
              <a:rPr lang="fr-FR" sz="4800" dirty="0"/>
              <a:t>Le don de sang </a:t>
            </a:r>
          </a:p>
        </p:txBody>
      </p:sp>
      <p:sp>
        <p:nvSpPr>
          <p:cNvPr id="26" name="Espace réservé du contenu 2"/>
          <p:cNvSpPr txBox="1">
            <a:spLocks/>
          </p:cNvSpPr>
          <p:nvPr/>
        </p:nvSpPr>
        <p:spPr>
          <a:xfrm>
            <a:off x="5434696" y="356125"/>
            <a:ext cx="4734269" cy="1295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8000" b="1" dirty="0">
                <a:solidFill>
                  <a:srgbClr val="DF2C26"/>
                </a:solidFill>
                <a:latin typeface="Kalista Script" pitchFamily="50" charset="0"/>
              </a:rPr>
              <a:t>en pratique </a:t>
            </a:r>
            <a:endParaRPr lang="fr-FR" sz="8800" b="1" dirty="0">
              <a:solidFill>
                <a:srgbClr val="DF2C26"/>
              </a:solidFill>
              <a:latin typeface="Kalista Script" pitchFamily="50" charset="0"/>
            </a:endParaRPr>
          </a:p>
        </p:txBody>
      </p:sp>
      <p:sp>
        <p:nvSpPr>
          <p:cNvPr id="52" name="Espace réservé du contenu 2"/>
          <p:cNvSpPr txBox="1">
            <a:spLocks/>
          </p:cNvSpPr>
          <p:nvPr/>
        </p:nvSpPr>
        <p:spPr>
          <a:xfrm>
            <a:off x="764136" y="1734163"/>
            <a:ext cx="5878247" cy="403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2000" b="1" dirty="0">
                <a:solidFill>
                  <a:srgbClr val="DF2C26"/>
                </a:solidFill>
              </a:rPr>
              <a:t>=&gt; Pour donner, il faut :</a:t>
            </a:r>
          </a:p>
        </p:txBody>
      </p:sp>
      <p:cxnSp>
        <p:nvCxnSpPr>
          <p:cNvPr id="7" name="Straight Connector 81">
            <a:extLst>
              <a:ext uri="{FF2B5EF4-FFF2-40B4-BE49-F238E27FC236}">
                <a16:creationId xmlns:a16="http://schemas.microsoft.com/office/drawing/2014/main" id="{0BCAA7CC-1319-4138-B159-90AF7D03C249}"/>
              </a:ext>
            </a:extLst>
          </p:cNvPr>
          <p:cNvCxnSpPr>
            <a:cxnSpLocks/>
          </p:cNvCxnSpPr>
          <p:nvPr/>
        </p:nvCxnSpPr>
        <p:spPr>
          <a:xfrm flipH="1">
            <a:off x="3960964" y="3876308"/>
            <a:ext cx="1" cy="92896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8" name="Straight Connector 86">
            <a:extLst>
              <a:ext uri="{FF2B5EF4-FFF2-40B4-BE49-F238E27FC236}">
                <a16:creationId xmlns:a16="http://schemas.microsoft.com/office/drawing/2014/main" id="{5C6E4C83-F7E8-4776-95F6-116646169C58}"/>
              </a:ext>
            </a:extLst>
          </p:cNvPr>
          <p:cNvCxnSpPr>
            <a:cxnSpLocks/>
          </p:cNvCxnSpPr>
          <p:nvPr/>
        </p:nvCxnSpPr>
        <p:spPr>
          <a:xfrm flipH="1">
            <a:off x="5688927" y="3876397"/>
            <a:ext cx="1" cy="930395"/>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9" name="Straight Connector 111">
            <a:extLst>
              <a:ext uri="{FF2B5EF4-FFF2-40B4-BE49-F238E27FC236}">
                <a16:creationId xmlns:a16="http://schemas.microsoft.com/office/drawing/2014/main" id="{428F9F67-264C-4A53-94BA-9E51CDC03AF6}"/>
              </a:ext>
            </a:extLst>
          </p:cNvPr>
          <p:cNvCxnSpPr>
            <a:cxnSpLocks/>
          </p:cNvCxnSpPr>
          <p:nvPr/>
        </p:nvCxnSpPr>
        <p:spPr>
          <a:xfrm flipH="1">
            <a:off x="7288824" y="3877751"/>
            <a:ext cx="1" cy="92896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0" name="Straight Connector 116">
            <a:extLst>
              <a:ext uri="{FF2B5EF4-FFF2-40B4-BE49-F238E27FC236}">
                <a16:creationId xmlns:a16="http://schemas.microsoft.com/office/drawing/2014/main" id="{50CF6070-BE66-471D-A18B-0CA251663E40}"/>
              </a:ext>
            </a:extLst>
          </p:cNvPr>
          <p:cNvCxnSpPr>
            <a:cxnSpLocks/>
          </p:cNvCxnSpPr>
          <p:nvPr/>
        </p:nvCxnSpPr>
        <p:spPr>
          <a:xfrm flipH="1">
            <a:off x="2354058" y="3901876"/>
            <a:ext cx="1" cy="925922"/>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9" name="Espace réservé du texte 36"/>
          <p:cNvSpPr>
            <a:spLocks noGrp="1"/>
          </p:cNvSpPr>
          <p:nvPr>
            <p:ph type="body" sz="quarter" idx="4294967295"/>
          </p:nvPr>
        </p:nvSpPr>
        <p:spPr>
          <a:xfrm>
            <a:off x="2393921" y="3897725"/>
            <a:ext cx="1504489" cy="980445"/>
          </a:xfrm>
          <a:prstGeom prst="rect">
            <a:avLst/>
          </a:prstGeom>
        </p:spPr>
        <p:txBody>
          <a:bodyPr/>
          <a:lstStyle>
            <a:lvl1pPr marL="0" indent="0">
              <a:buNone/>
              <a:defRPr sz="1400"/>
            </a:lvl1pPr>
          </a:lstStyle>
          <a:p>
            <a:pPr algn="ctr"/>
            <a:r>
              <a:rPr lang="fr-FR" sz="1600" dirty="0"/>
              <a:t>Etre âgé(e) de 18 à 70 ans</a:t>
            </a:r>
          </a:p>
        </p:txBody>
      </p:sp>
      <p:sp>
        <p:nvSpPr>
          <p:cNvPr id="20" name="Espace réservé du texte 36"/>
          <p:cNvSpPr>
            <a:spLocks noGrp="1"/>
          </p:cNvSpPr>
          <p:nvPr>
            <p:ph type="body" sz="quarter" idx="4294967295"/>
          </p:nvPr>
        </p:nvSpPr>
        <p:spPr>
          <a:xfrm>
            <a:off x="4108640" y="3852458"/>
            <a:ext cx="1416468" cy="980445"/>
          </a:xfrm>
          <a:prstGeom prst="rect">
            <a:avLst/>
          </a:prstGeom>
        </p:spPr>
        <p:txBody>
          <a:bodyPr/>
          <a:lstStyle>
            <a:lvl1pPr marL="0" indent="0">
              <a:buNone/>
              <a:defRPr sz="1400"/>
            </a:lvl1pPr>
          </a:lstStyle>
          <a:p>
            <a:pPr algn="ctr"/>
            <a:r>
              <a:rPr lang="fr-FR" sz="1600" dirty="0"/>
              <a:t>Etre muni(e) d’une pièce d’identité</a:t>
            </a:r>
          </a:p>
        </p:txBody>
      </p:sp>
      <p:sp>
        <p:nvSpPr>
          <p:cNvPr id="21" name="Espace réservé du texte 36"/>
          <p:cNvSpPr>
            <a:spLocks noGrp="1"/>
          </p:cNvSpPr>
          <p:nvPr>
            <p:ph type="body" sz="quarter" idx="4294967295"/>
          </p:nvPr>
        </p:nvSpPr>
        <p:spPr>
          <a:xfrm>
            <a:off x="5815556" y="3838176"/>
            <a:ext cx="1353079" cy="641874"/>
          </a:xfrm>
          <a:prstGeom prst="rect">
            <a:avLst/>
          </a:prstGeom>
        </p:spPr>
        <p:txBody>
          <a:bodyPr/>
          <a:lstStyle>
            <a:lvl1pPr marL="0" indent="0">
              <a:buNone/>
              <a:defRPr sz="1400"/>
            </a:lvl1pPr>
          </a:lstStyle>
          <a:p>
            <a:pPr algn="ctr"/>
            <a:r>
              <a:rPr lang="fr-FR" sz="1600" dirty="0"/>
              <a:t>Peser au moins 50 kg</a:t>
            </a:r>
          </a:p>
        </p:txBody>
      </p:sp>
      <p:cxnSp>
        <p:nvCxnSpPr>
          <p:cNvPr id="11" name="Straight Connector 121">
            <a:extLst>
              <a:ext uri="{FF2B5EF4-FFF2-40B4-BE49-F238E27FC236}">
                <a16:creationId xmlns:a16="http://schemas.microsoft.com/office/drawing/2014/main" id="{AB5D68B4-15C5-4119-9CB0-9DBE8B8A835E}"/>
              </a:ext>
            </a:extLst>
          </p:cNvPr>
          <p:cNvCxnSpPr>
            <a:cxnSpLocks/>
          </p:cNvCxnSpPr>
          <p:nvPr/>
        </p:nvCxnSpPr>
        <p:spPr>
          <a:xfrm>
            <a:off x="9214320" y="3826207"/>
            <a:ext cx="601" cy="1033619"/>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22" name="Espace réservé du texte 36"/>
          <p:cNvSpPr>
            <a:spLocks noGrp="1"/>
          </p:cNvSpPr>
          <p:nvPr>
            <p:ph type="body" sz="quarter" idx="4294967295"/>
          </p:nvPr>
        </p:nvSpPr>
        <p:spPr>
          <a:xfrm>
            <a:off x="7499055" y="3838176"/>
            <a:ext cx="1612242" cy="1319016"/>
          </a:xfrm>
          <a:prstGeom prst="rect">
            <a:avLst/>
          </a:prstGeom>
        </p:spPr>
        <p:txBody>
          <a:bodyPr/>
          <a:lstStyle>
            <a:lvl1pPr marL="0" indent="0">
              <a:buNone/>
              <a:defRPr sz="1400"/>
            </a:lvl1pPr>
          </a:lstStyle>
          <a:p>
            <a:pPr algn="ctr"/>
            <a:r>
              <a:rPr lang="fr-FR" sz="1600" dirty="0"/>
              <a:t>Avoir mangé et bien s’hydrater avant le don</a:t>
            </a:r>
          </a:p>
        </p:txBody>
      </p:sp>
      <p:pic>
        <p:nvPicPr>
          <p:cNvPr id="31" name="Imag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830" y="2620952"/>
            <a:ext cx="1205866" cy="1298919"/>
          </a:xfrm>
          <a:prstGeom prst="rect">
            <a:avLst/>
          </a:prstGeom>
        </p:spPr>
      </p:pic>
      <p:pic>
        <p:nvPicPr>
          <p:cNvPr id="32" name="Imag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6490" y="2822468"/>
            <a:ext cx="866934" cy="866934"/>
          </a:xfrm>
          <a:prstGeom prst="rect">
            <a:avLst/>
          </a:prstGeom>
          <a:solidFill>
            <a:schemeClr val="bg1"/>
          </a:solidFill>
        </p:spPr>
      </p:pic>
      <p:pic>
        <p:nvPicPr>
          <p:cNvPr id="33" name="Imag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3834" y="2771353"/>
            <a:ext cx="923202" cy="923202"/>
          </a:xfrm>
          <a:prstGeom prst="rect">
            <a:avLst/>
          </a:prstGeom>
        </p:spPr>
      </p:pic>
      <p:pic>
        <p:nvPicPr>
          <p:cNvPr id="34" name="Imag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4551" y="2771353"/>
            <a:ext cx="901249" cy="901249"/>
          </a:xfrm>
          <a:prstGeom prst="rect">
            <a:avLst/>
          </a:prstGeom>
        </p:spPr>
      </p:pic>
    </p:spTree>
    <p:extLst>
      <p:ext uri="{BB962C8B-B14F-4D97-AF65-F5344CB8AC3E}">
        <p14:creationId xmlns:p14="http://schemas.microsoft.com/office/powerpoint/2010/main" val="936075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re 1"/>
          <p:cNvSpPr txBox="1">
            <a:spLocks/>
          </p:cNvSpPr>
          <p:nvPr/>
        </p:nvSpPr>
        <p:spPr>
          <a:xfrm>
            <a:off x="694409" y="346488"/>
            <a:ext cx="5689623" cy="887549"/>
          </a:xfrm>
          <a:prstGeom prst="rect">
            <a:avLst/>
          </a:prstGeom>
          <a:solidFill>
            <a:srgbClr val="405280"/>
          </a:solidFill>
        </p:spPr>
        <p:txBody>
          <a:bodyPr vert="horz" wrap="square" lIns="91440" tIns="45720" rIns="91440" bIns="45720" rtlCol="0" anchor="ctr">
            <a:normAutofit/>
          </a:bodyPr>
          <a:lstStyle>
            <a:lvl1pPr marL="0" algn="l" defTabSz="914400" rtl="0" eaLnBrk="1" latinLnBrk="0" hangingPunct="1">
              <a:lnSpc>
                <a:spcPct val="100000"/>
              </a:lnSpc>
              <a:spcBef>
                <a:spcPts val="0"/>
              </a:spcBef>
              <a:buFontTx/>
              <a:buNone/>
              <a:defRPr sz="2800" b="1" kern="1200">
                <a:solidFill>
                  <a:schemeClr val="tx2"/>
                </a:solidFill>
                <a:latin typeface="+mj-lt"/>
                <a:ea typeface="+mj-ea"/>
                <a:cs typeface="+mj-cs"/>
              </a:defRPr>
            </a:lvl1pPr>
          </a:lstStyle>
          <a:p>
            <a:r>
              <a:rPr lang="fr-FR" sz="4000" dirty="0">
                <a:solidFill>
                  <a:schemeClr val="bg1"/>
                </a:solidFill>
              </a:rPr>
              <a:t>Les contre-indications</a:t>
            </a:r>
          </a:p>
        </p:txBody>
      </p:sp>
      <p:sp>
        <p:nvSpPr>
          <p:cNvPr id="52" name="Espace réservé du contenu 2"/>
          <p:cNvSpPr txBox="1">
            <a:spLocks/>
          </p:cNvSpPr>
          <p:nvPr/>
        </p:nvSpPr>
        <p:spPr>
          <a:xfrm>
            <a:off x="694409" y="1526814"/>
            <a:ext cx="3459655" cy="403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2000" b="1" dirty="0">
                <a:solidFill>
                  <a:srgbClr val="DF2C26"/>
                </a:solidFill>
              </a:rPr>
              <a:t>=&gt; Les contre-indications</a:t>
            </a:r>
          </a:p>
        </p:txBody>
      </p:sp>
      <p:sp>
        <p:nvSpPr>
          <p:cNvPr id="53" name="Rectangle 52"/>
          <p:cNvSpPr/>
          <p:nvPr/>
        </p:nvSpPr>
        <p:spPr>
          <a:xfrm>
            <a:off x="787235" y="5315597"/>
            <a:ext cx="11051857" cy="1169551"/>
          </a:xfrm>
          <a:prstGeom prst="rect">
            <a:avLst/>
          </a:prstGeom>
        </p:spPr>
        <p:txBody>
          <a:bodyPr wrap="square">
            <a:spAutoFit/>
          </a:bodyPr>
          <a:lstStyle/>
          <a:p>
            <a:r>
              <a:rPr lang="fr-FR" b="1" dirty="0">
                <a:solidFill>
                  <a:schemeClr val="accent2"/>
                </a:solidFill>
                <a:latin typeface="-apple-system"/>
              </a:rPr>
              <a:t>Dans certains cas, la contre-indications sera définitive :</a:t>
            </a:r>
          </a:p>
          <a:p>
            <a:endParaRPr lang="fr-FR" sz="1600" dirty="0">
              <a:latin typeface="-apple-system"/>
            </a:endParaRPr>
          </a:p>
          <a:p>
            <a:r>
              <a:rPr lang="fr-FR" dirty="0"/>
              <a:t>C’est le cas pour : maladies cardiaques, maladies neurologiques (ex. épilepsie) et maladie sanguine (cancer, leucémie, hémophilie..)</a:t>
            </a:r>
          </a:p>
        </p:txBody>
      </p:sp>
      <p:sp>
        <p:nvSpPr>
          <p:cNvPr id="2" name="Rectangle 1"/>
          <p:cNvSpPr/>
          <p:nvPr/>
        </p:nvSpPr>
        <p:spPr>
          <a:xfrm>
            <a:off x="765064" y="2068034"/>
            <a:ext cx="10930487" cy="369332"/>
          </a:xfrm>
          <a:prstGeom prst="rect">
            <a:avLst/>
          </a:prstGeom>
        </p:spPr>
        <p:txBody>
          <a:bodyPr wrap="square">
            <a:spAutoFit/>
          </a:bodyPr>
          <a:lstStyle/>
          <a:p>
            <a:r>
              <a:rPr lang="fr-FR" b="1" dirty="0">
                <a:solidFill>
                  <a:schemeClr val="accent2"/>
                </a:solidFill>
                <a:latin typeface="-apple-system"/>
              </a:rPr>
              <a:t>Dans certains cas, il faut respecter un délai avant de pouvoir donner :</a:t>
            </a:r>
          </a:p>
        </p:txBody>
      </p:sp>
      <p:sp>
        <p:nvSpPr>
          <p:cNvPr id="3" name="Rectangle 2"/>
          <p:cNvSpPr/>
          <p:nvPr/>
        </p:nvSpPr>
        <p:spPr>
          <a:xfrm>
            <a:off x="1053678" y="2682786"/>
            <a:ext cx="10855794" cy="1754326"/>
          </a:xfrm>
          <a:prstGeom prst="rect">
            <a:avLst/>
          </a:prstGeom>
        </p:spPr>
        <p:txBody>
          <a:bodyPr wrap="square">
            <a:spAutoFit/>
          </a:bodyPr>
          <a:lstStyle/>
          <a:p>
            <a:pPr marL="285750" indent="-285750">
              <a:buFont typeface="Arial" panose="020B0604020202020204" pitchFamily="34" charset="0"/>
              <a:buChar char="•"/>
            </a:pPr>
            <a:r>
              <a:rPr lang="fr-FR" dirty="0"/>
              <a:t>Traitement antibiotiques : 15 jours après l'arrêt</a:t>
            </a:r>
          </a:p>
          <a:p>
            <a:pPr marL="285750" indent="-285750">
              <a:buFont typeface="Arial" panose="020B0604020202020204" pitchFamily="34" charset="0"/>
              <a:buChar char="•"/>
            </a:pPr>
            <a:r>
              <a:rPr lang="fr-FR" dirty="0"/>
              <a:t>Soins dentaires : 7 jours (sauf carie et détartrage 1 jour)</a:t>
            </a:r>
          </a:p>
          <a:p>
            <a:pPr marL="285750" indent="-285750">
              <a:buFont typeface="Arial" panose="020B0604020202020204" pitchFamily="34" charset="0"/>
              <a:buChar char="•"/>
            </a:pPr>
            <a:r>
              <a:rPr lang="fr-FR" dirty="0"/>
              <a:t>Episode infectieux (grippe, rhume, gastro, ...) : 14 jours après la fin des symptômes</a:t>
            </a:r>
          </a:p>
          <a:p>
            <a:pPr marL="285750" indent="-285750">
              <a:buFont typeface="Arial" panose="020B0604020202020204" pitchFamily="34" charset="0"/>
              <a:buChar char="•"/>
            </a:pPr>
            <a:r>
              <a:rPr lang="fr-FR" dirty="0"/>
              <a:t>Piercing </a:t>
            </a:r>
            <a:r>
              <a:rPr lang="fr-FR" sz="1400" dirty="0"/>
              <a:t>(dont perçage des oreilles) </a:t>
            </a:r>
            <a:r>
              <a:rPr lang="fr-FR" dirty="0"/>
              <a:t>/ tatouage : 4 mois </a:t>
            </a:r>
          </a:p>
          <a:p>
            <a:pPr marL="285750" indent="-285750">
              <a:buFont typeface="Arial" panose="020B0604020202020204" pitchFamily="34" charset="0"/>
              <a:buChar char="•"/>
            </a:pPr>
            <a:r>
              <a:rPr lang="fr-FR" dirty="0"/>
              <a:t>Intervention chirurgicale même en ambulatoire : 4 mois après la date </a:t>
            </a:r>
          </a:p>
          <a:p>
            <a:pPr marL="285750" indent="-285750">
              <a:buFont typeface="Arial" panose="020B0604020202020204" pitchFamily="34" charset="0"/>
              <a:buChar char="•"/>
            </a:pPr>
            <a:r>
              <a:rPr lang="fr-FR" dirty="0"/>
              <a:t>Voyage dans un pays (paludisme ou autres maladies) : 4 mois (uniquement pour le don de sang)</a:t>
            </a:r>
          </a:p>
        </p:txBody>
      </p:sp>
      <p:sp>
        <p:nvSpPr>
          <p:cNvPr id="24" name="Espace réservé du contenu 2"/>
          <p:cNvSpPr txBox="1">
            <a:spLocks/>
          </p:cNvSpPr>
          <p:nvPr/>
        </p:nvSpPr>
        <p:spPr>
          <a:xfrm>
            <a:off x="3863752" y="1275407"/>
            <a:ext cx="3301506" cy="8064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6000" b="1" dirty="0">
                <a:solidFill>
                  <a:srgbClr val="DF2C26"/>
                </a:solidFill>
                <a:latin typeface="Kalista Script" pitchFamily="50" charset="0"/>
              </a:rPr>
              <a:t>temporaires</a:t>
            </a:r>
            <a:endParaRPr lang="fr-FR" sz="6600" b="1" dirty="0">
              <a:solidFill>
                <a:srgbClr val="DF2C26"/>
              </a:solidFill>
              <a:latin typeface="Kalista Script" pitchFamily="50" charset="0"/>
            </a:endParaRPr>
          </a:p>
        </p:txBody>
      </p:sp>
      <p:sp>
        <p:nvSpPr>
          <p:cNvPr id="31" name="Espace réservé du contenu 2"/>
          <p:cNvSpPr txBox="1">
            <a:spLocks/>
          </p:cNvSpPr>
          <p:nvPr/>
        </p:nvSpPr>
        <p:spPr>
          <a:xfrm>
            <a:off x="698252" y="4776495"/>
            <a:ext cx="3459655" cy="403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2000" b="1" dirty="0">
                <a:solidFill>
                  <a:srgbClr val="DF2C26"/>
                </a:solidFill>
              </a:rPr>
              <a:t>=&gt; Les contre-indications</a:t>
            </a:r>
          </a:p>
        </p:txBody>
      </p:sp>
      <p:sp>
        <p:nvSpPr>
          <p:cNvPr id="32" name="Espace réservé du contenu 2"/>
          <p:cNvSpPr txBox="1">
            <a:spLocks/>
          </p:cNvSpPr>
          <p:nvPr/>
        </p:nvSpPr>
        <p:spPr>
          <a:xfrm>
            <a:off x="3863752" y="4556783"/>
            <a:ext cx="3301506" cy="8064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6000" b="1" dirty="0">
                <a:solidFill>
                  <a:srgbClr val="DF2C26"/>
                </a:solidFill>
                <a:latin typeface="Kalista Script" pitchFamily="50" charset="0"/>
              </a:rPr>
              <a:t>définitives</a:t>
            </a:r>
            <a:endParaRPr lang="fr-FR" sz="6600" b="1" dirty="0">
              <a:solidFill>
                <a:srgbClr val="DF2C26"/>
              </a:solidFill>
              <a:latin typeface="Kalista Script" pitchFamily="50" charset="0"/>
            </a:endParaRPr>
          </a:p>
        </p:txBody>
      </p:sp>
    </p:spTree>
    <p:extLst>
      <p:ext uri="{BB962C8B-B14F-4D97-AF65-F5344CB8AC3E}">
        <p14:creationId xmlns:p14="http://schemas.microsoft.com/office/powerpoint/2010/main" val="3011734870"/>
      </p:ext>
    </p:extLst>
  </p:cSld>
  <p:clrMapOvr>
    <a:masterClrMapping/>
  </p:clrMapOvr>
</p:sld>
</file>

<file path=ppt/theme/theme1.xml><?xml version="1.0" encoding="utf-8"?>
<a:theme xmlns:a="http://schemas.openxmlformats.org/drawingml/2006/main" name="EFS Light">
  <a:themeElements>
    <a:clrScheme name="EFS_Couleurs">
      <a:dk1>
        <a:sysClr val="windowText" lastClr="000000"/>
      </a:dk1>
      <a:lt1>
        <a:sysClr val="window" lastClr="FFFFFF"/>
      </a:lt1>
      <a:dk2>
        <a:srgbClr val="002F6C"/>
      </a:dk2>
      <a:lt2>
        <a:srgbClr val="ECECED"/>
      </a:lt2>
      <a:accent1>
        <a:srgbClr val="E30015"/>
      </a:accent1>
      <a:accent2>
        <a:srgbClr val="002F6C"/>
      </a:accent2>
      <a:accent3>
        <a:srgbClr val="49BDCF"/>
      </a:accent3>
      <a:accent4>
        <a:srgbClr val="C9934F"/>
      </a:accent4>
      <a:accent5>
        <a:srgbClr val="EAAB00"/>
      </a:accent5>
      <a:accent6>
        <a:srgbClr val="484847"/>
      </a:accent6>
      <a:hlink>
        <a:srgbClr val="E30015"/>
      </a:hlink>
      <a:folHlink>
        <a:srgbClr val="E3001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lIns="36000" tIns="0" rIns="36000" bIns="0" rtlCol="0">
        <a:spAutoFit/>
      </a:bodyPr>
      <a:lstStyle>
        <a:defPPr>
          <a:defRPr sz="1400" dirty="0" err="1" smtClean="0"/>
        </a:defPPr>
      </a:lstStyle>
    </a:txDef>
  </a:objectDefaults>
  <a:extraClrSchemeLst/>
  <a:extLst>
    <a:ext uri="{05A4C25C-085E-4340-85A3-A5531E510DB2}">
      <thm15:themeFamily xmlns:thm15="http://schemas.microsoft.com/office/thememl/2012/main" name="EFS Présentation Modèle 16x9 v1a.potx" id="{C3215221-4EC5-472C-BB65-0DF0EE2B089E}" vid="{FA7AAC59-620A-4D02-9A1E-63A7EA10CEF5}"/>
    </a:ext>
  </a:extLst>
</a:theme>
</file>

<file path=ppt/theme/theme2.xml><?xml version="1.0" encoding="utf-8"?>
<a:theme xmlns:a="http://schemas.openxmlformats.org/drawingml/2006/main" name="EFS">
  <a:themeElements>
    <a:clrScheme name="EFS_Couleurs">
      <a:dk1>
        <a:sysClr val="windowText" lastClr="000000"/>
      </a:dk1>
      <a:lt1>
        <a:sysClr val="window" lastClr="FFFFFF"/>
      </a:lt1>
      <a:dk2>
        <a:srgbClr val="002F6C"/>
      </a:dk2>
      <a:lt2>
        <a:srgbClr val="ECECED"/>
      </a:lt2>
      <a:accent1>
        <a:srgbClr val="E30015"/>
      </a:accent1>
      <a:accent2>
        <a:srgbClr val="002F6C"/>
      </a:accent2>
      <a:accent3>
        <a:srgbClr val="49BDCF"/>
      </a:accent3>
      <a:accent4>
        <a:srgbClr val="C9934F"/>
      </a:accent4>
      <a:accent5>
        <a:srgbClr val="EAAB00"/>
      </a:accent5>
      <a:accent6>
        <a:srgbClr val="484847"/>
      </a:accent6>
      <a:hlink>
        <a:srgbClr val="E30015"/>
      </a:hlink>
      <a:folHlink>
        <a:srgbClr val="E3001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lIns="36000" tIns="0" rIns="36000" bIns="0" rtlCol="0">
        <a:spAutoFit/>
      </a:bodyPr>
      <a:lstStyle>
        <a:defPPr>
          <a:defRPr sz="1400" dirty="0" err="1" smtClean="0"/>
        </a:defPPr>
      </a:lstStyle>
    </a:txDef>
  </a:objectDefaults>
  <a:extraClrSchemeLst/>
  <a:extLst>
    <a:ext uri="{05A4C25C-085E-4340-85A3-A5531E510DB2}">
      <thm15:themeFamily xmlns:thm15="http://schemas.microsoft.com/office/thememl/2012/main" name="EFS Présentation Modèle 4x3 v1a.potx" id="{AB20E537-0D3A-4BE5-BAAA-019AF1CFF531}" vid="{63662427-B4AA-47E5-9B15-CDD1F30D9248}"/>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EFS_MASQUE_PPT_16X9_BLEU</Template>
  <TotalTime>1566</TotalTime>
  <Words>1402</Words>
  <Application>Microsoft Office PowerPoint</Application>
  <PresentationFormat>Grand écran</PresentationFormat>
  <Paragraphs>171</Paragraphs>
  <Slides>30</Slides>
  <Notes>0</Notes>
  <HiddenSlides>0</HiddenSlides>
  <MMClips>0</MMClips>
  <ScaleCrop>false</ScaleCrop>
  <HeadingPairs>
    <vt:vector size="6" baseType="variant">
      <vt:variant>
        <vt:lpstr>Polices utilisées</vt:lpstr>
      </vt:variant>
      <vt:variant>
        <vt:i4>14</vt:i4>
      </vt:variant>
      <vt:variant>
        <vt:lpstr>Thème</vt:lpstr>
      </vt:variant>
      <vt:variant>
        <vt:i4>2</vt:i4>
      </vt:variant>
      <vt:variant>
        <vt:lpstr>Titres des diapositives</vt:lpstr>
      </vt:variant>
      <vt:variant>
        <vt:i4>30</vt:i4>
      </vt:variant>
    </vt:vector>
  </HeadingPairs>
  <TitlesOfParts>
    <vt:vector size="46" baseType="lpstr">
      <vt:lpstr>-apple-system</vt:lpstr>
      <vt:lpstr>Arial</vt:lpstr>
      <vt:lpstr>Arial Black</vt:lpstr>
      <vt:lpstr>Calibri</vt:lpstr>
      <vt:lpstr>Futura Std Condensed ExtBd</vt:lpstr>
      <vt:lpstr>Gotham Black</vt:lpstr>
      <vt:lpstr>Gotham Bold</vt:lpstr>
      <vt:lpstr>Gotham Book</vt:lpstr>
      <vt:lpstr>Kalista Script</vt:lpstr>
      <vt:lpstr>Poppins Light</vt:lpstr>
      <vt:lpstr>Poppins SemiBold</vt:lpstr>
      <vt:lpstr>Segoe UI</vt:lpstr>
      <vt:lpstr>Segoe UI Semibold</vt:lpstr>
      <vt:lpstr>Symbol</vt:lpstr>
      <vt:lpstr>EFS Light</vt:lpstr>
      <vt:lpstr>EFS</vt:lpstr>
      <vt:lpstr>FORMATION</vt:lpstr>
      <vt:lpstr>L’ETABLISSEMENT Français DU SANG</vt:lpstr>
      <vt:lpstr>Présentation PowerPoint</vt:lpstr>
      <vt:lpstr>NOUS SOMMES UN ORGANE VITAL DU SYSTÈME DE</vt:lpstr>
      <vt:lpstr>NOUS, EN QUELQUES</vt:lpstr>
      <vt:lpstr>LE DON DE </vt:lpstr>
      <vt:lpstr>Présentation PowerPoint</vt:lpstr>
      <vt:lpstr>Présentation PowerPoint</vt:lpstr>
      <vt:lpstr>Présentation PowerPoint</vt:lpstr>
      <vt:lpstr>Présentation PowerPoint</vt:lpstr>
      <vt:lpstr>Présentation PowerPoint</vt:lpstr>
      <vt:lpstr>Présentation PowerPoint</vt:lpstr>
      <vt:lpstr>Le plasma,</vt:lpstr>
      <vt:lpstr>Comment se passe le don</vt:lpstr>
      <vt:lpstr>COMMENT LE PLASMA EST-IL ADMINISTRÉ</vt:lpstr>
      <vt:lpstr>donner son plasma </vt:lpstr>
      <vt:lpstr>Témoignage de </vt:lpstr>
      <vt:lpstr>Le don de plasma</vt:lpstr>
      <vt:lpstr>Le don de sang</vt:lpstr>
      <vt:lpstr>Le don de plasma</vt:lpstr>
      <vt:lpstr>Comment parler du don de plasma</vt:lpstr>
      <vt:lpstr>MOBILISATEURS</vt:lpstr>
      <vt:lpstr>MOBILISATEURS</vt:lpstr>
      <vt:lpstr>Un discours </vt:lpstr>
      <vt:lpstr>Vous hésitez</vt:lpstr>
      <vt:lpstr>Présentation PowerPoint</vt:lpstr>
      <vt:lpstr>La personne est d’accord </vt:lpstr>
      <vt:lpstr>Zoom sur </vt:lpstr>
      <vt:lpstr>Notre foire aux questions</vt:lpstr>
      <vt:lpstr>merci</vt:lpstr>
    </vt:vector>
  </TitlesOfParts>
  <Company>EFS Auvergne Rhône Alpes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KEEMIA</dc:title>
  <dc:creator>ARDILOUZE Cecile</dc:creator>
  <cp:lastModifiedBy>MOUHIB-ANAS Fatima</cp:lastModifiedBy>
  <cp:revision>143</cp:revision>
  <dcterms:created xsi:type="dcterms:W3CDTF">2025-02-06T16:07:01Z</dcterms:created>
  <dcterms:modified xsi:type="dcterms:W3CDTF">2025-06-20T09:42:32Z</dcterms:modified>
</cp:coreProperties>
</file>